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2.xml" ContentType="application/vnd.openxmlformats-officedocument.drawingml.chart+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35"/>
  </p:notesMasterIdLst>
  <p:sldIdLst>
    <p:sldId id="348" r:id="rId2"/>
    <p:sldId id="324" r:id="rId3"/>
    <p:sldId id="325" r:id="rId4"/>
    <p:sldId id="330" r:id="rId5"/>
    <p:sldId id="333" r:id="rId6"/>
    <p:sldId id="334" r:id="rId7"/>
    <p:sldId id="342" r:id="rId8"/>
    <p:sldId id="341" r:id="rId9"/>
    <p:sldId id="351" r:id="rId10"/>
    <p:sldId id="310" r:id="rId11"/>
    <p:sldId id="290" r:id="rId12"/>
    <p:sldId id="265" r:id="rId13"/>
    <p:sldId id="336" r:id="rId14"/>
    <p:sldId id="343" r:id="rId15"/>
    <p:sldId id="335" r:id="rId16"/>
    <p:sldId id="352" r:id="rId17"/>
    <p:sldId id="344" r:id="rId18"/>
    <p:sldId id="350" r:id="rId19"/>
    <p:sldId id="311" r:id="rId20"/>
    <p:sldId id="339" r:id="rId21"/>
    <p:sldId id="332" r:id="rId22"/>
    <p:sldId id="354" r:id="rId23"/>
    <p:sldId id="261" r:id="rId24"/>
    <p:sldId id="355" r:id="rId25"/>
    <p:sldId id="337" r:id="rId26"/>
    <p:sldId id="312" r:id="rId27"/>
    <p:sldId id="340" r:id="rId28"/>
    <p:sldId id="338" r:id="rId29"/>
    <p:sldId id="349" r:id="rId30"/>
    <p:sldId id="353" r:id="rId31"/>
    <p:sldId id="356" r:id="rId32"/>
    <p:sldId id="358" r:id="rId33"/>
    <p:sldId id="357" r:id="rId34"/>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9" userDrawn="1">
          <p15:clr>
            <a:srgbClr val="A4A3A4"/>
          </p15:clr>
        </p15:guide>
        <p15:guide id="2" pos="11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98D7"/>
    <a:srgbClr val="C2E5F4"/>
    <a:srgbClr val="04509C"/>
    <a:srgbClr val="04133E"/>
    <a:srgbClr val="4BB4E9"/>
    <a:srgbClr val="377EB3"/>
    <a:srgbClr val="181E36"/>
    <a:srgbClr val="01F5FB"/>
    <a:srgbClr val="F1BB25"/>
    <a:srgbClr val="D1AF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6302" autoAdjust="0"/>
    <p:restoredTop sz="94660"/>
  </p:normalViewPr>
  <p:slideViewPr>
    <p:cSldViewPr snapToGrid="0">
      <p:cViewPr>
        <p:scale>
          <a:sx n="53" d="100"/>
          <a:sy n="53" d="100"/>
        </p:scale>
        <p:origin x="2754" y="1404"/>
      </p:cViewPr>
      <p:guideLst>
        <p:guide orient="horz" pos="3249"/>
        <p:guide pos="1164"/>
      </p:guideLst>
    </p:cSldViewPr>
  </p:slideViewPr>
  <p:notesTextViewPr>
    <p:cViewPr>
      <p:scale>
        <a:sx n="1" d="1"/>
        <a:sy n="1" d="1"/>
      </p:scale>
      <p:origin x="0" y="0"/>
    </p:cViewPr>
  </p:notesTextViewPr>
  <p:sorterViewPr>
    <p:cViewPr>
      <p:scale>
        <a:sx n="78" d="100"/>
        <a:sy n="78"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___1.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scatterChart>
        <c:scatterStyle val="smoothMarker"/>
        <c:varyColors val="0"/>
        <c:ser>
          <c:idx val="0"/>
          <c:order val="0"/>
          <c:tx>
            <c:strRef>
              <c:f>Munka1!$B$1</c:f>
              <c:strCache>
                <c:ptCount val="1"/>
                <c:pt idx="0">
                  <c:v>Part</c:v>
                </c:pt>
              </c:strCache>
            </c:strRef>
          </c:tx>
          <c:spPr>
            <a:ln w="38100">
              <a:solidFill>
                <a:srgbClr val="377EB3"/>
              </a:solidFill>
            </a:ln>
            <a:effectLst/>
          </c:spPr>
          <c:marker>
            <c:spPr>
              <a:solidFill>
                <a:srgbClr val="377EB3"/>
              </a:solidFill>
              <a:ln w="38100">
                <a:solidFill>
                  <a:srgbClr val="377EB3"/>
                </a:solidFill>
              </a:ln>
            </c:spPr>
          </c:marker>
          <c:dPt>
            <c:idx val="1"/>
            <c:bubble3D val="0"/>
            <c:extLst xmlns:c16r2="http://schemas.microsoft.com/office/drawing/2015/06/chart">
              <c:ext xmlns:c16="http://schemas.microsoft.com/office/drawing/2014/chart" uri="{C3380CC4-5D6E-409C-BE32-E72D297353CC}">
                <c16:uniqueId val="{00000000-BE46-4272-8D36-7D48FDE04D1C}"/>
              </c:ext>
            </c:extLst>
          </c:dPt>
          <c:dPt>
            <c:idx val="2"/>
            <c:bubble3D val="0"/>
            <c:extLst xmlns:c16r2="http://schemas.microsoft.com/office/drawing/2015/06/chart">
              <c:ext xmlns:c16="http://schemas.microsoft.com/office/drawing/2014/chart" uri="{C3380CC4-5D6E-409C-BE32-E72D297353CC}">
                <c16:uniqueId val="{00000001-BE46-4272-8D36-7D48FDE04D1C}"/>
              </c:ext>
            </c:extLst>
          </c:dPt>
          <c:dPt>
            <c:idx val="3"/>
            <c:bubble3D val="0"/>
            <c:extLst xmlns:c16r2="http://schemas.microsoft.com/office/drawing/2015/06/chart">
              <c:ext xmlns:c16="http://schemas.microsoft.com/office/drawing/2014/chart" uri="{C3380CC4-5D6E-409C-BE32-E72D297353CC}">
                <c16:uniqueId val="{00000002-BE46-4272-8D36-7D48FDE04D1C}"/>
              </c:ext>
            </c:extLst>
          </c:dPt>
          <c:dPt>
            <c:idx val="4"/>
            <c:bubble3D val="0"/>
            <c:extLst xmlns:c16r2="http://schemas.microsoft.com/office/drawing/2015/06/chart">
              <c:ext xmlns:c16="http://schemas.microsoft.com/office/drawing/2014/chart" uri="{C3380CC4-5D6E-409C-BE32-E72D297353CC}">
                <c16:uniqueId val="{00000003-BE46-4272-8D36-7D48FDE04D1C}"/>
              </c:ext>
            </c:extLst>
          </c:dPt>
          <c:dPt>
            <c:idx val="5"/>
            <c:bubble3D val="0"/>
            <c:extLst xmlns:c16r2="http://schemas.microsoft.com/office/drawing/2015/06/chart">
              <c:ext xmlns:c16="http://schemas.microsoft.com/office/drawing/2014/chart" uri="{C3380CC4-5D6E-409C-BE32-E72D297353CC}">
                <c16:uniqueId val="{00000004-BE46-4272-8D36-7D48FDE04D1C}"/>
              </c:ext>
            </c:extLst>
          </c:dPt>
          <c:dPt>
            <c:idx val="6"/>
            <c:bubble3D val="0"/>
            <c:extLst xmlns:c16r2="http://schemas.microsoft.com/office/drawing/2015/06/chart">
              <c:ext xmlns:c16="http://schemas.microsoft.com/office/drawing/2014/chart" uri="{C3380CC4-5D6E-409C-BE32-E72D297353CC}">
                <c16:uniqueId val="{00000005-BE46-4272-8D36-7D48FDE04D1C}"/>
              </c:ext>
            </c:extLst>
          </c:dPt>
          <c:dPt>
            <c:idx val="7"/>
            <c:bubble3D val="0"/>
            <c:extLst xmlns:c16r2="http://schemas.microsoft.com/office/drawing/2015/06/chart">
              <c:ext xmlns:c16="http://schemas.microsoft.com/office/drawing/2014/chart" uri="{C3380CC4-5D6E-409C-BE32-E72D297353CC}">
                <c16:uniqueId val="{00000006-BE46-4272-8D36-7D48FDE04D1C}"/>
              </c:ext>
            </c:extLst>
          </c:dPt>
          <c:dPt>
            <c:idx val="8"/>
            <c:bubble3D val="0"/>
            <c:extLst xmlns:c16r2="http://schemas.microsoft.com/office/drawing/2015/06/chart">
              <c:ext xmlns:c16="http://schemas.microsoft.com/office/drawing/2014/chart" uri="{C3380CC4-5D6E-409C-BE32-E72D297353CC}">
                <c16:uniqueId val="{00000007-BE46-4272-8D36-7D48FDE04D1C}"/>
              </c:ext>
            </c:extLst>
          </c:dPt>
          <c:dPt>
            <c:idx val="9"/>
            <c:bubble3D val="0"/>
            <c:extLst xmlns:c16r2="http://schemas.microsoft.com/office/drawing/2015/06/chart">
              <c:ext xmlns:c16="http://schemas.microsoft.com/office/drawing/2014/chart" uri="{C3380CC4-5D6E-409C-BE32-E72D297353CC}">
                <c16:uniqueId val="{00000008-BE46-4272-8D36-7D48FDE04D1C}"/>
              </c:ext>
            </c:extLst>
          </c:dPt>
          <c:dPt>
            <c:idx val="10"/>
            <c:bubble3D val="0"/>
            <c:extLst xmlns:c16r2="http://schemas.microsoft.com/office/drawing/2015/06/chart">
              <c:ext xmlns:c16="http://schemas.microsoft.com/office/drawing/2014/chart" uri="{C3380CC4-5D6E-409C-BE32-E72D297353CC}">
                <c16:uniqueId val="{00000009-BE46-4272-8D36-7D48FDE04D1C}"/>
              </c:ext>
            </c:extLst>
          </c:dPt>
          <c:dPt>
            <c:idx val="11"/>
            <c:bubble3D val="0"/>
            <c:extLst xmlns:c16r2="http://schemas.microsoft.com/office/drawing/2015/06/chart">
              <c:ext xmlns:c16="http://schemas.microsoft.com/office/drawing/2014/chart" uri="{C3380CC4-5D6E-409C-BE32-E72D297353CC}">
                <c16:uniqueId val="{0000000A-BE46-4272-8D36-7D48FDE04D1C}"/>
              </c:ext>
            </c:extLst>
          </c:dPt>
          <c:dPt>
            <c:idx val="12"/>
            <c:bubble3D val="0"/>
            <c:extLst xmlns:c16r2="http://schemas.microsoft.com/office/drawing/2015/06/chart">
              <c:ext xmlns:c16="http://schemas.microsoft.com/office/drawing/2014/chart" uri="{C3380CC4-5D6E-409C-BE32-E72D297353CC}">
                <c16:uniqueId val="{0000000B-BE46-4272-8D36-7D48FDE04D1C}"/>
              </c:ext>
            </c:extLst>
          </c:dPt>
          <c:dPt>
            <c:idx val="13"/>
            <c:bubble3D val="0"/>
            <c:extLst xmlns:c16r2="http://schemas.microsoft.com/office/drawing/2015/06/chart">
              <c:ext xmlns:c16="http://schemas.microsoft.com/office/drawing/2014/chart" uri="{C3380CC4-5D6E-409C-BE32-E72D297353CC}">
                <c16:uniqueId val="{0000000C-BE46-4272-8D36-7D48FDE04D1C}"/>
              </c:ext>
            </c:extLst>
          </c:dPt>
          <c:dPt>
            <c:idx val="14"/>
            <c:bubble3D val="0"/>
            <c:extLst xmlns:c16r2="http://schemas.microsoft.com/office/drawing/2015/06/chart">
              <c:ext xmlns:c16="http://schemas.microsoft.com/office/drawing/2014/chart" uri="{C3380CC4-5D6E-409C-BE32-E72D297353CC}">
                <c16:uniqueId val="{0000000D-BE46-4272-8D36-7D48FDE04D1C}"/>
              </c:ext>
            </c:extLst>
          </c:dPt>
          <c:xVal>
            <c:strRef>
              <c:f>Munka1!$A$2:$A$5</c:f>
              <c:strCache>
                <c:ptCount val="3"/>
                <c:pt idx="0">
                  <c:v>Example</c:v>
                </c:pt>
                <c:pt idx="1">
                  <c:v>Example</c:v>
                </c:pt>
                <c:pt idx="2">
                  <c:v>Example</c:v>
                </c:pt>
              </c:strCache>
            </c:strRef>
          </c:xVal>
          <c:yVal>
            <c:numRef>
              <c:f>Munka1!$B$2:$B$5</c:f>
              <c:numCache>
                <c:formatCode>General</c:formatCode>
                <c:ptCount val="4"/>
                <c:pt idx="0">
                  <c:v>4</c:v>
                </c:pt>
                <c:pt idx="1">
                  <c:v>10</c:v>
                </c:pt>
                <c:pt idx="2">
                  <c:v>10</c:v>
                </c:pt>
              </c:numCache>
            </c:numRef>
          </c:yVal>
          <c:smooth val="1"/>
          <c:extLst xmlns:c16r2="http://schemas.microsoft.com/office/drawing/2015/06/chart">
            <c:ext xmlns:c16="http://schemas.microsoft.com/office/drawing/2014/chart" uri="{C3380CC4-5D6E-409C-BE32-E72D297353CC}">
              <c16:uniqueId val="{0000000E-BE46-4272-8D36-7D48FDE04D1C}"/>
            </c:ext>
          </c:extLst>
        </c:ser>
        <c:ser>
          <c:idx val="1"/>
          <c:order val="1"/>
          <c:tx>
            <c:strRef>
              <c:f>Munka1!$C$1</c:f>
              <c:strCache>
                <c:ptCount val="1"/>
                <c:pt idx="0">
                  <c:v>Part2</c:v>
                </c:pt>
              </c:strCache>
            </c:strRef>
          </c:tx>
          <c:spPr>
            <a:ln w="38100">
              <a:solidFill>
                <a:srgbClr val="181E36"/>
              </a:solidFill>
            </a:ln>
            <a:effectLst/>
          </c:spPr>
          <c:marker>
            <c:spPr>
              <a:solidFill>
                <a:srgbClr val="181E36"/>
              </a:solidFill>
              <a:ln w="38100">
                <a:solidFill>
                  <a:srgbClr val="181E36"/>
                </a:solidFill>
              </a:ln>
            </c:spPr>
          </c:marker>
          <c:xVal>
            <c:strRef>
              <c:f>Munka1!$A$2:$A$5</c:f>
              <c:strCache>
                <c:ptCount val="3"/>
                <c:pt idx="0">
                  <c:v>Example</c:v>
                </c:pt>
                <c:pt idx="1">
                  <c:v>Example</c:v>
                </c:pt>
                <c:pt idx="2">
                  <c:v>Example</c:v>
                </c:pt>
              </c:strCache>
            </c:strRef>
          </c:xVal>
          <c:yVal>
            <c:numRef>
              <c:f>Munka1!$C$2:$C$5</c:f>
              <c:numCache>
                <c:formatCode>General</c:formatCode>
                <c:ptCount val="4"/>
                <c:pt idx="0">
                  <c:v>7</c:v>
                </c:pt>
                <c:pt idx="1">
                  <c:v>5</c:v>
                </c:pt>
                <c:pt idx="2">
                  <c:v>15</c:v>
                </c:pt>
              </c:numCache>
            </c:numRef>
          </c:yVal>
          <c:smooth val="1"/>
          <c:extLst xmlns:c16r2="http://schemas.microsoft.com/office/drawing/2015/06/chart">
            <c:ext xmlns:c16="http://schemas.microsoft.com/office/drawing/2014/chart" uri="{C3380CC4-5D6E-409C-BE32-E72D297353CC}">
              <c16:uniqueId val="{0000000F-BE46-4272-8D36-7D48FDE04D1C}"/>
            </c:ext>
          </c:extLst>
        </c:ser>
        <c:ser>
          <c:idx val="2"/>
          <c:order val="2"/>
          <c:tx>
            <c:strRef>
              <c:f>Munka1!$D$1</c:f>
              <c:strCache>
                <c:ptCount val="1"/>
                <c:pt idx="0">
                  <c:v>Part3</c:v>
                </c:pt>
              </c:strCache>
            </c:strRef>
          </c:tx>
          <c:spPr>
            <a:ln w="38100">
              <a:solidFill>
                <a:srgbClr val="04509C"/>
              </a:solidFill>
            </a:ln>
            <a:effectLst/>
          </c:spPr>
          <c:marker>
            <c:spPr>
              <a:solidFill>
                <a:srgbClr val="DB3F20"/>
              </a:solidFill>
              <a:ln w="38100">
                <a:solidFill>
                  <a:srgbClr val="04509C"/>
                </a:solidFill>
              </a:ln>
            </c:spPr>
          </c:marker>
          <c:xVal>
            <c:strRef>
              <c:f>Munka1!$A$2:$A$5</c:f>
              <c:strCache>
                <c:ptCount val="3"/>
                <c:pt idx="0">
                  <c:v>Example</c:v>
                </c:pt>
                <c:pt idx="1">
                  <c:v>Example</c:v>
                </c:pt>
                <c:pt idx="2">
                  <c:v>Example</c:v>
                </c:pt>
              </c:strCache>
            </c:strRef>
          </c:xVal>
          <c:yVal>
            <c:numRef>
              <c:f>Munka1!$D$2:$D$5</c:f>
              <c:numCache>
                <c:formatCode>General</c:formatCode>
                <c:ptCount val="4"/>
                <c:pt idx="0">
                  <c:v>13</c:v>
                </c:pt>
                <c:pt idx="1">
                  <c:v>2</c:v>
                </c:pt>
                <c:pt idx="2">
                  <c:v>5</c:v>
                </c:pt>
              </c:numCache>
            </c:numRef>
          </c:yVal>
          <c:smooth val="1"/>
          <c:extLst xmlns:c16r2="http://schemas.microsoft.com/office/drawing/2015/06/chart">
            <c:ext xmlns:c16="http://schemas.microsoft.com/office/drawing/2014/chart" uri="{C3380CC4-5D6E-409C-BE32-E72D297353CC}">
              <c16:uniqueId val="{00000010-BE46-4272-8D36-7D48FDE04D1C}"/>
            </c:ext>
          </c:extLst>
        </c:ser>
        <c:dLbls>
          <c:showLegendKey val="0"/>
          <c:showVal val="0"/>
          <c:showCatName val="0"/>
          <c:showSerName val="0"/>
          <c:showPercent val="0"/>
          <c:showBubbleSize val="0"/>
        </c:dLbls>
        <c:axId val="824970720"/>
        <c:axId val="824971112"/>
      </c:scatterChart>
      <c:valAx>
        <c:axId val="8249707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zh-CN"/>
          </a:p>
        </c:txPr>
        <c:crossAx val="824971112"/>
        <c:crosses val="autoZero"/>
        <c:crossBetween val="midCat"/>
      </c:valAx>
      <c:valAx>
        <c:axId val="8249711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vert="horz"/>
          <a:lstStyle/>
          <a:p>
            <a:pPr>
              <a:defRPr/>
            </a:pPr>
            <a:endParaRPr lang="zh-CN"/>
          </a:p>
        </c:txPr>
        <c:crossAx val="824970720"/>
        <c:crosses val="autoZero"/>
        <c:crossBetween val="midCat"/>
      </c:valAx>
      <c:spPr>
        <a:noFill/>
        <a:ln>
          <a:noFill/>
        </a:ln>
        <a:effectLst/>
        <a:sp3d/>
      </c:spPr>
    </c:plotArea>
    <c:legend>
      <c:legendPos val="r"/>
      <c:layout>
        <c:manualLayout>
          <c:xMode val="edge"/>
          <c:yMode val="edge"/>
          <c:x val="0.86451848001812892"/>
          <c:y val="3.8872982148990411E-2"/>
          <c:w val="0.12261428452260699"/>
          <c:h val="0.94155463559887853"/>
        </c:manualLayout>
      </c:layout>
      <c:overlay val="0"/>
      <c:spPr>
        <a:noFill/>
        <a:ln>
          <a:noFill/>
        </a:ln>
        <a:effectLst/>
      </c:spPr>
      <c:txPr>
        <a:bodyPr rot="0" vert="horz"/>
        <a:lstStyle/>
        <a:p>
          <a:pPr rtl="0">
            <a:defRPr/>
          </a:pPr>
          <a:endParaRPr lang="zh-CN"/>
        </a:p>
      </c:txPr>
    </c:legend>
    <c:plotVisOnly val="1"/>
    <c:dispBlanksAs val="gap"/>
    <c:showDLblsOverMax val="0"/>
  </c:chart>
  <c:txPr>
    <a:bodyPr/>
    <a:lstStyle/>
    <a:p>
      <a:pPr>
        <a:defRPr sz="1050">
          <a:solidFill>
            <a:schemeClr val="tx1">
              <a:lumMod val="95000"/>
              <a:lumOff val="5000"/>
            </a:schemeClr>
          </a:solidFill>
          <a:latin typeface="字魂105号-简雅黑" panose="00000500000000000000" pitchFamily="2" charset="-122"/>
          <a:ea typeface="字魂105号-简雅黑" panose="00000500000000000000" pitchFamily="2" charset="-122"/>
        </a:defRPr>
      </a:pPr>
      <a:endParaRPr lang="zh-CN"/>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Sheet1!$B$1</c:f>
              <c:strCache>
                <c:ptCount val="1"/>
                <c:pt idx="0">
                  <c:v>黄线条</c:v>
                </c:pt>
              </c:strCache>
            </c:strRef>
          </c:tx>
          <c:spPr>
            <a:ln w="28575" cap="rnd">
              <a:solidFill>
                <a:srgbClr val="04509C"/>
              </a:solidFill>
              <a:round/>
            </a:ln>
            <a:effectLst/>
          </c:spPr>
          <c:marker>
            <c:symbol val="circle"/>
            <c:size val="5"/>
            <c:spPr>
              <a:solidFill>
                <a:schemeClr val="accent3"/>
              </a:solidFill>
              <a:ln w="25400">
                <a:solidFill>
                  <a:srgbClr val="04509C"/>
                </a:solidFill>
              </a:ln>
              <a:effectLst/>
            </c:spPr>
          </c:marker>
          <c:dPt>
            <c:idx val="1"/>
            <c:marker>
              <c:symbol val="none"/>
            </c:marker>
            <c:bubble3D val="0"/>
            <c:extLst xmlns:c16r2="http://schemas.microsoft.com/office/drawing/2015/06/chart">
              <c:ext xmlns:c16="http://schemas.microsoft.com/office/drawing/2014/chart" uri="{C3380CC4-5D6E-409C-BE32-E72D297353CC}">
                <c16:uniqueId val="{00000000-D87F-413D-B067-ABCF8BF16A95}"/>
              </c:ext>
            </c:extLst>
          </c:dPt>
          <c:dPt>
            <c:idx val="2"/>
            <c:marker>
              <c:symbol val="none"/>
            </c:marker>
            <c:bubble3D val="0"/>
            <c:extLst xmlns:c16r2="http://schemas.microsoft.com/office/drawing/2015/06/chart">
              <c:ext xmlns:c16="http://schemas.microsoft.com/office/drawing/2014/chart" uri="{C3380CC4-5D6E-409C-BE32-E72D297353CC}">
                <c16:uniqueId val="{00000001-D87F-413D-B067-ABCF8BF16A95}"/>
              </c:ext>
            </c:extLst>
          </c:dPt>
          <c:dPt>
            <c:idx val="3"/>
            <c:marker>
              <c:symbol val="none"/>
            </c:marker>
            <c:bubble3D val="0"/>
            <c:extLst xmlns:c16r2="http://schemas.microsoft.com/office/drawing/2015/06/chart">
              <c:ext xmlns:c16="http://schemas.microsoft.com/office/drawing/2014/chart" uri="{C3380CC4-5D6E-409C-BE32-E72D297353CC}">
                <c16:uniqueId val="{00000002-D87F-413D-B067-ABCF8BF16A95}"/>
              </c:ext>
            </c:extLst>
          </c:dPt>
          <c:dPt>
            <c:idx val="4"/>
            <c:marker>
              <c:symbol val="none"/>
            </c:marker>
            <c:bubble3D val="0"/>
            <c:extLst xmlns:c16r2="http://schemas.microsoft.com/office/drawing/2015/06/chart">
              <c:ext xmlns:c16="http://schemas.microsoft.com/office/drawing/2014/chart" uri="{C3380CC4-5D6E-409C-BE32-E72D297353CC}">
                <c16:uniqueId val="{00000003-D87F-413D-B067-ABCF8BF16A95}"/>
              </c:ext>
            </c:extLst>
          </c:dPt>
          <c:dPt>
            <c:idx val="5"/>
            <c:marker>
              <c:symbol val="none"/>
            </c:marker>
            <c:bubble3D val="0"/>
            <c:extLst xmlns:c16r2="http://schemas.microsoft.com/office/drawing/2015/06/chart">
              <c:ext xmlns:c16="http://schemas.microsoft.com/office/drawing/2014/chart" uri="{C3380CC4-5D6E-409C-BE32-E72D297353CC}">
                <c16:uniqueId val="{00000004-D87F-413D-B067-ABCF8BF16A95}"/>
              </c:ext>
            </c:extLst>
          </c:dPt>
          <c:dPt>
            <c:idx val="6"/>
            <c:marker>
              <c:symbol val="none"/>
            </c:marker>
            <c:bubble3D val="0"/>
            <c:extLst xmlns:c16r2="http://schemas.microsoft.com/office/drawing/2015/06/chart">
              <c:ext xmlns:c16="http://schemas.microsoft.com/office/drawing/2014/chart" uri="{C3380CC4-5D6E-409C-BE32-E72D297353CC}">
                <c16:uniqueId val="{00000005-D87F-413D-B067-ABCF8BF16A95}"/>
              </c:ext>
            </c:extLst>
          </c:dPt>
          <c:dPt>
            <c:idx val="7"/>
            <c:marker>
              <c:symbol val="none"/>
            </c:marker>
            <c:bubble3D val="0"/>
            <c:extLst xmlns:c16r2="http://schemas.microsoft.com/office/drawing/2015/06/chart">
              <c:ext xmlns:c16="http://schemas.microsoft.com/office/drawing/2014/chart" uri="{C3380CC4-5D6E-409C-BE32-E72D297353CC}">
                <c16:uniqueId val="{00000006-D87F-413D-B067-ABCF8BF16A95}"/>
              </c:ext>
            </c:extLst>
          </c:dPt>
          <c:dPt>
            <c:idx val="8"/>
            <c:marker>
              <c:symbol val="none"/>
            </c:marker>
            <c:bubble3D val="0"/>
            <c:extLst xmlns:c16r2="http://schemas.microsoft.com/office/drawing/2015/06/chart">
              <c:ext xmlns:c16="http://schemas.microsoft.com/office/drawing/2014/chart" uri="{C3380CC4-5D6E-409C-BE32-E72D297353CC}">
                <c16:uniqueId val="{00000007-D87F-413D-B067-ABCF8BF16A95}"/>
              </c:ext>
            </c:extLst>
          </c:dPt>
          <c:dPt>
            <c:idx val="9"/>
            <c:marker>
              <c:symbol val="circle"/>
              <c:size val="12"/>
              <c:spPr>
                <a:solidFill>
                  <a:srgbClr val="076EB8"/>
                </a:solidFill>
                <a:ln w="25400">
                  <a:solidFill>
                    <a:srgbClr val="04509C"/>
                  </a:solidFill>
                </a:ln>
                <a:effectLst/>
              </c:spPr>
            </c:marker>
            <c:bubble3D val="0"/>
            <c:extLst xmlns:c16r2="http://schemas.microsoft.com/office/drawing/2015/06/chart">
              <c:ext xmlns:c16="http://schemas.microsoft.com/office/drawing/2014/chart" uri="{C3380CC4-5D6E-409C-BE32-E72D297353CC}">
                <c16:uniqueId val="{00000008-D87F-413D-B067-ABCF8BF16A95}"/>
              </c:ext>
            </c:extLst>
          </c:dPt>
          <c:dPt>
            <c:idx val="10"/>
            <c:marker>
              <c:symbol val="none"/>
            </c:marker>
            <c:bubble3D val="0"/>
            <c:extLst xmlns:c16r2="http://schemas.microsoft.com/office/drawing/2015/06/chart">
              <c:ext xmlns:c16="http://schemas.microsoft.com/office/drawing/2014/chart" uri="{C3380CC4-5D6E-409C-BE32-E72D297353CC}">
                <c16:uniqueId val="{00000009-D87F-413D-B067-ABCF8BF16A95}"/>
              </c:ext>
            </c:extLst>
          </c:dPt>
          <c:dLbls>
            <c:dLbl>
              <c:idx val="0"/>
              <c:delete val="1"/>
              <c:extLst xmlns:c16r2="http://schemas.microsoft.com/office/drawing/2015/06/chart">
                <c:ext xmlns:c16="http://schemas.microsoft.com/office/drawing/2014/chart" uri="{C3380CC4-5D6E-409C-BE32-E72D297353CC}">
                  <c16:uniqueId val="{0000000A-D87F-413D-B067-ABCF8BF16A95}"/>
                </c:ext>
                <c:ext xmlns:c15="http://schemas.microsoft.com/office/drawing/2012/chart" uri="{CE6537A1-D6FC-4f65-9D91-7224C49458BB}"/>
              </c:extLst>
            </c:dLbl>
            <c:dLbl>
              <c:idx val="1"/>
              <c:delete val="1"/>
              <c:extLst xmlns:c16r2="http://schemas.microsoft.com/office/drawing/2015/06/chart">
                <c:ext xmlns:c16="http://schemas.microsoft.com/office/drawing/2014/chart" uri="{C3380CC4-5D6E-409C-BE32-E72D297353CC}">
                  <c16:uniqueId val="{00000000-D87F-413D-B067-ABCF8BF16A95}"/>
                </c:ext>
                <c:ext xmlns:c15="http://schemas.microsoft.com/office/drawing/2012/chart" uri="{CE6537A1-D6FC-4f65-9D91-7224C49458BB}"/>
              </c:extLst>
            </c:dLbl>
            <c:dLbl>
              <c:idx val="2"/>
              <c:delete val="1"/>
              <c:extLst xmlns:c16r2="http://schemas.microsoft.com/office/drawing/2015/06/chart">
                <c:ext xmlns:c16="http://schemas.microsoft.com/office/drawing/2014/chart" uri="{C3380CC4-5D6E-409C-BE32-E72D297353CC}">
                  <c16:uniqueId val="{00000001-D87F-413D-B067-ABCF8BF16A95}"/>
                </c:ext>
                <c:ext xmlns:c15="http://schemas.microsoft.com/office/drawing/2012/chart" uri="{CE6537A1-D6FC-4f65-9D91-7224C49458BB}"/>
              </c:extLst>
            </c:dLbl>
            <c:dLbl>
              <c:idx val="3"/>
              <c:delete val="1"/>
              <c:extLst xmlns:c16r2="http://schemas.microsoft.com/office/drawing/2015/06/chart">
                <c:ext xmlns:c16="http://schemas.microsoft.com/office/drawing/2014/chart" uri="{C3380CC4-5D6E-409C-BE32-E72D297353CC}">
                  <c16:uniqueId val="{00000002-D87F-413D-B067-ABCF8BF16A95}"/>
                </c:ext>
                <c:ext xmlns:c15="http://schemas.microsoft.com/office/drawing/2012/chart" uri="{CE6537A1-D6FC-4f65-9D91-7224C49458BB}"/>
              </c:extLst>
            </c:dLbl>
            <c:dLbl>
              <c:idx val="4"/>
              <c:delete val="1"/>
              <c:extLst xmlns:c16r2="http://schemas.microsoft.com/office/drawing/2015/06/chart">
                <c:ext xmlns:c16="http://schemas.microsoft.com/office/drawing/2014/chart" uri="{C3380CC4-5D6E-409C-BE32-E72D297353CC}">
                  <c16:uniqueId val="{00000003-D87F-413D-B067-ABCF8BF16A95}"/>
                </c:ext>
                <c:ext xmlns:c15="http://schemas.microsoft.com/office/drawing/2012/chart" uri="{CE6537A1-D6FC-4f65-9D91-7224C49458BB}"/>
              </c:extLst>
            </c:dLbl>
            <c:dLbl>
              <c:idx val="5"/>
              <c:delete val="1"/>
              <c:extLst xmlns:c16r2="http://schemas.microsoft.com/office/drawing/2015/06/chart">
                <c:ext xmlns:c16="http://schemas.microsoft.com/office/drawing/2014/chart" uri="{C3380CC4-5D6E-409C-BE32-E72D297353CC}">
                  <c16:uniqueId val="{00000004-D87F-413D-B067-ABCF8BF16A95}"/>
                </c:ext>
                <c:ext xmlns:c15="http://schemas.microsoft.com/office/drawing/2012/chart" uri="{CE6537A1-D6FC-4f65-9D91-7224C49458BB}"/>
              </c:extLst>
            </c:dLbl>
            <c:dLbl>
              <c:idx val="6"/>
              <c:delete val="1"/>
              <c:extLst xmlns:c16r2="http://schemas.microsoft.com/office/drawing/2015/06/chart">
                <c:ext xmlns:c16="http://schemas.microsoft.com/office/drawing/2014/chart" uri="{C3380CC4-5D6E-409C-BE32-E72D297353CC}">
                  <c16:uniqueId val="{00000005-D87F-413D-B067-ABCF8BF16A95}"/>
                </c:ext>
                <c:ext xmlns:c15="http://schemas.microsoft.com/office/drawing/2012/chart" uri="{CE6537A1-D6FC-4f65-9D91-7224C49458BB}"/>
              </c:extLst>
            </c:dLbl>
            <c:dLbl>
              <c:idx val="7"/>
              <c:delete val="1"/>
              <c:extLst xmlns:c16r2="http://schemas.microsoft.com/office/drawing/2015/06/chart">
                <c:ext xmlns:c16="http://schemas.microsoft.com/office/drawing/2014/chart" uri="{C3380CC4-5D6E-409C-BE32-E72D297353CC}">
                  <c16:uniqueId val="{00000006-D87F-413D-B067-ABCF8BF16A95}"/>
                </c:ext>
                <c:ext xmlns:c15="http://schemas.microsoft.com/office/drawing/2012/chart" uri="{CE6537A1-D6FC-4f65-9D91-7224C49458BB}"/>
              </c:extLst>
            </c:dLbl>
            <c:dLbl>
              <c:idx val="8"/>
              <c:delete val="1"/>
              <c:extLst xmlns:c16r2="http://schemas.microsoft.com/office/drawing/2015/06/chart">
                <c:ext xmlns:c16="http://schemas.microsoft.com/office/drawing/2014/chart" uri="{C3380CC4-5D6E-409C-BE32-E72D297353CC}">
                  <c16:uniqueId val="{00000007-D87F-413D-B067-ABCF8BF16A95}"/>
                </c:ext>
                <c:ext xmlns:c15="http://schemas.microsoft.com/office/drawing/2012/chart" uri="{CE6537A1-D6FC-4f65-9D91-7224C49458BB}"/>
              </c:extLst>
            </c:dLbl>
            <c:dLbl>
              <c:idx val="10"/>
              <c:delete val="1"/>
              <c:extLst xmlns:c16r2="http://schemas.microsoft.com/office/drawing/2015/06/chart">
                <c:ext xmlns:c16="http://schemas.microsoft.com/office/drawing/2014/chart" uri="{C3380CC4-5D6E-409C-BE32-E72D297353CC}">
                  <c16:uniqueId val="{00000009-D87F-413D-B067-ABCF8BF16A95}"/>
                </c:ext>
                <c:ext xmlns:c15="http://schemas.microsoft.com/office/drawing/2012/chart" uri="{CE6537A1-D6FC-4f65-9D91-7224C49458BB}"/>
              </c:extLst>
            </c:dLbl>
            <c:dLbl>
              <c:idx val="11"/>
              <c:delete val="1"/>
              <c:extLst xmlns:c16r2="http://schemas.microsoft.com/office/drawing/2015/06/chart">
                <c:ext xmlns:c16="http://schemas.microsoft.com/office/drawing/2014/chart" uri="{C3380CC4-5D6E-409C-BE32-E72D297353CC}">
                  <c16:uniqueId val="{0000000B-D87F-413D-B067-ABCF8BF16A95}"/>
                </c:ext>
                <c:ext xmlns:c15="http://schemas.microsoft.com/office/drawing/2012/chart" uri="{CE6537A1-D6FC-4f65-9D91-7224C49458BB}"/>
              </c:extLst>
            </c:dLbl>
            <c:spPr>
              <a:noFill/>
              <a:ln>
                <a:noFill/>
              </a:ln>
              <a:effectLst/>
            </c:spPr>
            <c:txPr>
              <a:bodyPr rot="0" vert="horz"/>
              <a:lstStyle/>
              <a:p>
                <a:pPr>
                  <a:defRPr/>
                </a:pPr>
                <a:endParaRPr lang="zh-CN"/>
              </a:p>
            </c:txPr>
            <c:dLblPos val="b"/>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xVal>
            <c:strRef>
              <c:f>Sheet1!$A$2:$A$13</c:f>
              <c:strCache>
                <c:ptCount val="12"/>
                <c:pt idx="0">
                  <c:v>1月</c:v>
                </c:pt>
                <c:pt idx="1">
                  <c:v>2月</c:v>
                </c:pt>
                <c:pt idx="2">
                  <c:v>3月</c:v>
                </c:pt>
                <c:pt idx="3">
                  <c:v>4月</c:v>
                </c:pt>
                <c:pt idx="4">
                  <c:v>5月</c:v>
                </c:pt>
                <c:pt idx="5">
                  <c:v>6月</c:v>
                </c:pt>
                <c:pt idx="6">
                  <c:v>7月</c:v>
                </c:pt>
                <c:pt idx="7">
                  <c:v>8月</c:v>
                </c:pt>
                <c:pt idx="8">
                  <c:v>9月</c:v>
                </c:pt>
                <c:pt idx="9">
                  <c:v>10月</c:v>
                </c:pt>
                <c:pt idx="10">
                  <c:v>11月</c:v>
                </c:pt>
                <c:pt idx="11">
                  <c:v>12月</c:v>
                </c:pt>
              </c:strCache>
            </c:strRef>
          </c:xVal>
          <c:yVal>
            <c:numRef>
              <c:f>Sheet1!$B$2:$B$13</c:f>
              <c:numCache>
                <c:formatCode>General</c:formatCode>
                <c:ptCount val="12"/>
                <c:pt idx="0">
                  <c:v>38</c:v>
                </c:pt>
                <c:pt idx="1">
                  <c:v>30</c:v>
                </c:pt>
                <c:pt idx="2">
                  <c:v>28</c:v>
                </c:pt>
                <c:pt idx="3">
                  <c:v>40</c:v>
                </c:pt>
                <c:pt idx="4">
                  <c:v>33</c:v>
                </c:pt>
                <c:pt idx="5">
                  <c:v>50</c:v>
                </c:pt>
                <c:pt idx="6">
                  <c:v>44</c:v>
                </c:pt>
                <c:pt idx="7">
                  <c:v>49</c:v>
                </c:pt>
                <c:pt idx="8">
                  <c:v>49</c:v>
                </c:pt>
                <c:pt idx="9">
                  <c:v>66</c:v>
                </c:pt>
                <c:pt idx="10">
                  <c:v>60</c:v>
                </c:pt>
                <c:pt idx="11">
                  <c:v>62</c:v>
                </c:pt>
              </c:numCache>
            </c:numRef>
          </c:yVal>
          <c:smooth val="1"/>
          <c:extLst xmlns:c16r2="http://schemas.microsoft.com/office/drawing/2015/06/chart">
            <c:ext xmlns:c16="http://schemas.microsoft.com/office/drawing/2014/chart" uri="{C3380CC4-5D6E-409C-BE32-E72D297353CC}">
              <c16:uniqueId val="{0000000C-D87F-413D-B067-ABCF8BF16A95}"/>
            </c:ext>
          </c:extLst>
        </c:ser>
        <c:ser>
          <c:idx val="1"/>
          <c:order val="1"/>
          <c:tx>
            <c:strRef>
              <c:f>Sheet1!$C$1</c:f>
              <c:strCache>
                <c:ptCount val="1"/>
                <c:pt idx="0">
                  <c:v>蓝线条</c:v>
                </c:pt>
              </c:strCache>
            </c:strRef>
          </c:tx>
          <c:spPr>
            <a:ln w="28575" cap="rnd">
              <a:solidFill>
                <a:srgbClr val="3798D7"/>
              </a:solidFill>
              <a:round/>
            </a:ln>
            <a:effectLst/>
          </c:spPr>
          <c:marker>
            <c:symbol val="circle"/>
            <c:size val="5"/>
            <c:spPr>
              <a:solidFill>
                <a:schemeClr val="accent3"/>
              </a:solidFill>
              <a:ln w="25400">
                <a:solidFill>
                  <a:srgbClr val="3798D7"/>
                </a:solidFill>
              </a:ln>
              <a:effectLst/>
            </c:spPr>
          </c:marker>
          <c:dPt>
            <c:idx val="0"/>
            <c:marker>
              <c:spPr>
                <a:solidFill>
                  <a:schemeClr val="accent3"/>
                </a:solidFill>
                <a:ln w="9525">
                  <a:solidFill>
                    <a:srgbClr val="3798D7"/>
                  </a:solidFill>
                </a:ln>
                <a:effectLst/>
              </c:spPr>
            </c:marker>
            <c:bubble3D val="0"/>
            <c:extLst xmlns:c16r2="http://schemas.microsoft.com/office/drawing/2015/06/chart">
              <c:ext xmlns:c16="http://schemas.microsoft.com/office/drawing/2014/chart" uri="{C3380CC4-5D6E-409C-BE32-E72D297353CC}">
                <c16:uniqueId val="{0000000D-D87F-413D-B067-ABCF8BF16A95}"/>
              </c:ext>
            </c:extLst>
          </c:dPt>
          <c:dPt>
            <c:idx val="1"/>
            <c:marker>
              <c:symbol val="none"/>
            </c:marker>
            <c:bubble3D val="0"/>
            <c:extLst xmlns:c16r2="http://schemas.microsoft.com/office/drawing/2015/06/chart">
              <c:ext xmlns:c16="http://schemas.microsoft.com/office/drawing/2014/chart" uri="{C3380CC4-5D6E-409C-BE32-E72D297353CC}">
                <c16:uniqueId val="{0000000E-D87F-413D-B067-ABCF8BF16A95}"/>
              </c:ext>
            </c:extLst>
          </c:dPt>
          <c:dPt>
            <c:idx val="2"/>
            <c:marker>
              <c:symbol val="none"/>
            </c:marker>
            <c:bubble3D val="0"/>
            <c:extLst xmlns:c16r2="http://schemas.microsoft.com/office/drawing/2015/06/chart">
              <c:ext xmlns:c16="http://schemas.microsoft.com/office/drawing/2014/chart" uri="{C3380CC4-5D6E-409C-BE32-E72D297353CC}">
                <c16:uniqueId val="{0000000F-D87F-413D-B067-ABCF8BF16A95}"/>
              </c:ext>
            </c:extLst>
          </c:dPt>
          <c:dPt>
            <c:idx val="3"/>
            <c:marker>
              <c:symbol val="none"/>
            </c:marker>
            <c:bubble3D val="0"/>
            <c:extLst xmlns:c16r2="http://schemas.microsoft.com/office/drawing/2015/06/chart">
              <c:ext xmlns:c16="http://schemas.microsoft.com/office/drawing/2014/chart" uri="{C3380CC4-5D6E-409C-BE32-E72D297353CC}">
                <c16:uniqueId val="{00000010-D87F-413D-B067-ABCF8BF16A95}"/>
              </c:ext>
            </c:extLst>
          </c:dPt>
          <c:dPt>
            <c:idx val="4"/>
            <c:marker>
              <c:symbol val="none"/>
            </c:marker>
            <c:bubble3D val="0"/>
            <c:extLst xmlns:c16r2="http://schemas.microsoft.com/office/drawing/2015/06/chart">
              <c:ext xmlns:c16="http://schemas.microsoft.com/office/drawing/2014/chart" uri="{C3380CC4-5D6E-409C-BE32-E72D297353CC}">
                <c16:uniqueId val="{00000011-D87F-413D-B067-ABCF8BF16A95}"/>
              </c:ext>
            </c:extLst>
          </c:dPt>
          <c:dPt>
            <c:idx val="5"/>
            <c:marker>
              <c:symbol val="none"/>
            </c:marker>
            <c:bubble3D val="0"/>
            <c:extLst xmlns:c16r2="http://schemas.microsoft.com/office/drawing/2015/06/chart">
              <c:ext xmlns:c16="http://schemas.microsoft.com/office/drawing/2014/chart" uri="{C3380CC4-5D6E-409C-BE32-E72D297353CC}">
                <c16:uniqueId val="{00000012-D87F-413D-B067-ABCF8BF16A95}"/>
              </c:ext>
            </c:extLst>
          </c:dPt>
          <c:dPt>
            <c:idx val="6"/>
            <c:marker>
              <c:symbol val="none"/>
            </c:marker>
            <c:bubble3D val="0"/>
            <c:extLst xmlns:c16r2="http://schemas.microsoft.com/office/drawing/2015/06/chart">
              <c:ext xmlns:c16="http://schemas.microsoft.com/office/drawing/2014/chart" uri="{C3380CC4-5D6E-409C-BE32-E72D297353CC}">
                <c16:uniqueId val="{00000013-D87F-413D-B067-ABCF8BF16A95}"/>
              </c:ext>
            </c:extLst>
          </c:dPt>
          <c:dPt>
            <c:idx val="7"/>
            <c:marker>
              <c:symbol val="none"/>
            </c:marker>
            <c:bubble3D val="0"/>
            <c:extLst xmlns:c16r2="http://schemas.microsoft.com/office/drawing/2015/06/chart">
              <c:ext xmlns:c16="http://schemas.microsoft.com/office/drawing/2014/chart" uri="{C3380CC4-5D6E-409C-BE32-E72D297353CC}">
                <c16:uniqueId val="{00000014-D87F-413D-B067-ABCF8BF16A95}"/>
              </c:ext>
            </c:extLst>
          </c:dPt>
          <c:dPt>
            <c:idx val="8"/>
            <c:marker>
              <c:symbol val="none"/>
            </c:marker>
            <c:bubble3D val="0"/>
            <c:extLst xmlns:c16r2="http://schemas.microsoft.com/office/drawing/2015/06/chart">
              <c:ext xmlns:c16="http://schemas.microsoft.com/office/drawing/2014/chart" uri="{C3380CC4-5D6E-409C-BE32-E72D297353CC}">
                <c16:uniqueId val="{00000015-D87F-413D-B067-ABCF8BF16A95}"/>
              </c:ext>
            </c:extLst>
          </c:dPt>
          <c:dPt>
            <c:idx val="9"/>
            <c:marker>
              <c:symbol val="circle"/>
              <c:size val="12"/>
              <c:spPr>
                <a:solidFill>
                  <a:schemeClr val="tx1">
                    <a:lumMod val="65000"/>
                    <a:lumOff val="35000"/>
                  </a:schemeClr>
                </a:solidFill>
                <a:ln w="25400">
                  <a:solidFill>
                    <a:srgbClr val="3798D7"/>
                  </a:solidFill>
                </a:ln>
                <a:effectLst/>
              </c:spPr>
            </c:marker>
            <c:bubble3D val="0"/>
            <c:extLst xmlns:c16r2="http://schemas.microsoft.com/office/drawing/2015/06/chart">
              <c:ext xmlns:c16="http://schemas.microsoft.com/office/drawing/2014/chart" uri="{C3380CC4-5D6E-409C-BE32-E72D297353CC}">
                <c16:uniqueId val="{00000016-D87F-413D-B067-ABCF8BF16A95}"/>
              </c:ext>
            </c:extLst>
          </c:dPt>
          <c:dPt>
            <c:idx val="10"/>
            <c:marker>
              <c:symbol val="none"/>
            </c:marker>
            <c:bubble3D val="0"/>
            <c:extLst xmlns:c16r2="http://schemas.microsoft.com/office/drawing/2015/06/chart">
              <c:ext xmlns:c16="http://schemas.microsoft.com/office/drawing/2014/chart" uri="{C3380CC4-5D6E-409C-BE32-E72D297353CC}">
                <c16:uniqueId val="{00000017-D87F-413D-B067-ABCF8BF16A95}"/>
              </c:ext>
            </c:extLst>
          </c:dPt>
          <c:dLbls>
            <c:dLbl>
              <c:idx val="9"/>
              <c:layout/>
              <c:tx>
                <c:rich>
                  <a:bodyPr/>
                  <a:lstStyle/>
                  <a:p>
                    <a:fld id="{CA7622D7-9B0E-4221-B473-1FCA1F75425B}" type="YVALUE">
                      <a:rPr lang="en-US" altLang="zh-CN">
                        <a:latin typeface="字魂105号-简雅黑" panose="00000500000000000000" pitchFamily="2" charset="-122"/>
                        <a:ea typeface="字魂105号-简雅黑" panose="00000500000000000000" pitchFamily="2" charset="-122"/>
                      </a:rPr>
                      <a:pPr/>
                      <a:t>[Y 值]</a:t>
                    </a:fld>
                    <a:endParaRPr lang="zh-CN" altLang="en-US"/>
                  </a:p>
                </c:rich>
              </c:tx>
              <c:dLblPos val="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16-D87F-413D-B067-ABCF8BF16A95}"/>
                </c:ext>
                <c:ext xmlns:c15="http://schemas.microsoft.com/office/drawing/2012/chart" uri="{CE6537A1-D6FC-4f65-9D91-7224C49458BB}">
                  <c15:layout/>
                  <c15:dlblFieldTable/>
                  <c15:showDataLabelsRange val="0"/>
                </c:ext>
              </c:extLst>
            </c:dLbl>
            <c:spPr>
              <a:noFill/>
              <a:ln>
                <a:noFill/>
              </a:ln>
              <a:effectLst/>
            </c:spPr>
            <c:txPr>
              <a:bodyPr rot="0" vert="horz"/>
              <a:lstStyle/>
              <a:p>
                <a:pPr>
                  <a:defRPr>
                    <a:latin typeface="字魂105号-简雅黑" panose="00000500000000000000" pitchFamily="2" charset="-122"/>
                    <a:ea typeface="字魂105号-简雅黑" panose="00000500000000000000" pitchFamily="2" charset="-122"/>
                  </a:defRPr>
                </a:pPr>
                <a:endParaRPr lang="zh-CN"/>
              </a:p>
            </c:txPr>
            <c:showLegendKey val="0"/>
            <c:showVal val="0"/>
            <c:showCatName val="0"/>
            <c:showSerName val="0"/>
            <c:showPercent val="0"/>
            <c:showBubbleSize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strRef>
              <c:f>Sheet1!$A$2:$A$13</c:f>
              <c:strCache>
                <c:ptCount val="12"/>
                <c:pt idx="0">
                  <c:v>1月</c:v>
                </c:pt>
                <c:pt idx="1">
                  <c:v>2月</c:v>
                </c:pt>
                <c:pt idx="2">
                  <c:v>3月</c:v>
                </c:pt>
                <c:pt idx="3">
                  <c:v>4月</c:v>
                </c:pt>
                <c:pt idx="4">
                  <c:v>5月</c:v>
                </c:pt>
                <c:pt idx="5">
                  <c:v>6月</c:v>
                </c:pt>
                <c:pt idx="6">
                  <c:v>7月</c:v>
                </c:pt>
                <c:pt idx="7">
                  <c:v>8月</c:v>
                </c:pt>
                <c:pt idx="8">
                  <c:v>9月</c:v>
                </c:pt>
                <c:pt idx="9">
                  <c:v>10月</c:v>
                </c:pt>
                <c:pt idx="10">
                  <c:v>11月</c:v>
                </c:pt>
                <c:pt idx="11">
                  <c:v>12月</c:v>
                </c:pt>
              </c:strCache>
            </c:strRef>
          </c:xVal>
          <c:yVal>
            <c:numRef>
              <c:f>Sheet1!$C$2:$C$13</c:f>
              <c:numCache>
                <c:formatCode>General</c:formatCode>
                <c:ptCount val="12"/>
                <c:pt idx="0">
                  <c:v>45</c:v>
                </c:pt>
                <c:pt idx="1">
                  <c:v>22</c:v>
                </c:pt>
                <c:pt idx="2">
                  <c:v>33</c:v>
                </c:pt>
                <c:pt idx="3">
                  <c:v>48</c:v>
                </c:pt>
                <c:pt idx="4">
                  <c:v>19</c:v>
                </c:pt>
                <c:pt idx="5">
                  <c:v>65</c:v>
                </c:pt>
                <c:pt idx="6">
                  <c:v>38</c:v>
                </c:pt>
                <c:pt idx="7">
                  <c:v>66</c:v>
                </c:pt>
                <c:pt idx="8">
                  <c:v>44</c:v>
                </c:pt>
                <c:pt idx="9">
                  <c:v>78</c:v>
                </c:pt>
                <c:pt idx="10">
                  <c:v>66</c:v>
                </c:pt>
                <c:pt idx="11">
                  <c:v>75</c:v>
                </c:pt>
              </c:numCache>
            </c:numRef>
          </c:yVal>
          <c:smooth val="1"/>
          <c:extLst xmlns:c16r2="http://schemas.microsoft.com/office/drawing/2015/06/chart">
            <c:ext xmlns:c16="http://schemas.microsoft.com/office/drawing/2014/chart" uri="{C3380CC4-5D6E-409C-BE32-E72D297353CC}">
              <c16:uniqueId val="{00000018-D87F-413D-B067-ABCF8BF16A95}"/>
            </c:ext>
          </c:extLst>
        </c:ser>
        <c:dLbls>
          <c:showLegendKey val="0"/>
          <c:showVal val="0"/>
          <c:showCatName val="0"/>
          <c:showSerName val="0"/>
          <c:showPercent val="0"/>
          <c:showBubbleSize val="0"/>
        </c:dLbls>
        <c:axId val="1023932760"/>
        <c:axId val="897863344"/>
      </c:scatterChart>
      <c:valAx>
        <c:axId val="1023932760"/>
        <c:scaling>
          <c:orientation val="minMax"/>
          <c:max val="12"/>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vert="horz"/>
          <a:lstStyle/>
          <a:p>
            <a:pPr>
              <a:defRPr>
                <a:latin typeface="字魂105号-简雅黑" panose="00000500000000000000" pitchFamily="2" charset="-122"/>
                <a:ea typeface="字魂105号-简雅黑" panose="00000500000000000000" pitchFamily="2" charset="-122"/>
              </a:defRPr>
            </a:pPr>
            <a:endParaRPr lang="zh-CN"/>
          </a:p>
        </c:txPr>
        <c:crossAx val="897863344"/>
        <c:crosses val="autoZero"/>
        <c:crossBetween val="midCat"/>
        <c:majorUnit val="1"/>
        <c:minorUnit val="1"/>
      </c:valAx>
      <c:valAx>
        <c:axId val="897863344"/>
        <c:scaling>
          <c:orientation val="minMax"/>
          <c:max val="100"/>
        </c:scaling>
        <c:delete val="0"/>
        <c:axPos val="l"/>
        <c:majorGridlines>
          <c:spPr>
            <a:ln w="9525" cap="flat" cmpd="sng" algn="ctr">
              <a:gradFill>
                <a:gsLst>
                  <a:gs pos="100000">
                    <a:schemeClr val="accent3">
                      <a:alpha val="0"/>
                    </a:schemeClr>
                  </a:gs>
                  <a:gs pos="70000">
                    <a:schemeClr val="bg1">
                      <a:lumMod val="75000"/>
                    </a:schemeClr>
                  </a:gs>
                  <a:gs pos="30000">
                    <a:schemeClr val="bg1">
                      <a:lumMod val="75000"/>
                    </a:schemeClr>
                  </a:gs>
                  <a:gs pos="0">
                    <a:schemeClr val="accent3">
                      <a:alpha val="0"/>
                    </a:schemeClr>
                  </a:gs>
                </a:gsLst>
                <a:lin ang="0" scaled="0"/>
              </a:gradFill>
              <a:round/>
            </a:ln>
            <a:effectLst/>
          </c:spPr>
        </c:majorGridlines>
        <c:numFmt formatCode="General" sourceLinked="1"/>
        <c:majorTickMark val="none"/>
        <c:minorTickMark val="none"/>
        <c:tickLblPos val="nextTo"/>
        <c:spPr>
          <a:noFill/>
          <a:ln>
            <a:noFill/>
          </a:ln>
          <a:effectLst/>
        </c:spPr>
        <c:txPr>
          <a:bodyPr rot="-60000000" vert="horz"/>
          <a:lstStyle/>
          <a:p>
            <a:pPr>
              <a:defRPr>
                <a:latin typeface="字魂105号-简雅黑" panose="00000500000000000000" pitchFamily="2" charset="-122"/>
                <a:ea typeface="字魂105号-简雅黑" panose="00000500000000000000" pitchFamily="2" charset="-122"/>
              </a:defRPr>
            </a:pPr>
            <a:endParaRPr lang="zh-CN"/>
          </a:p>
        </c:txPr>
        <c:crossAx val="1023932760"/>
        <c:crosses val="autoZero"/>
        <c:crossBetween val="midCat"/>
      </c:valAx>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1">
    <c:autoUpdate val="0"/>
  </c:externalData>
</c:chartSpace>
</file>

<file path=ppt/media/image1.jpg>
</file>

<file path=ppt/media/image10.jpeg>
</file>

<file path=ppt/media/image2.png>
</file>

<file path=ppt/media/image3.png>
</file>

<file path=ppt/media/image4.png>
</file>

<file path=ppt/media/image5.jpg>
</file>

<file path=ppt/media/image6.jp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0B9ECF-88CC-49D4-9CA8-1AB1706D5D3B}" type="datetimeFigureOut">
              <a:rPr lang="zh-CN" altLang="en-US" smtClean="0"/>
              <a:t>2021/9/18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2D5E97-9CA9-4861-A1E4-423378A96E70}" type="slidenum">
              <a:rPr lang="zh-CN" altLang="en-US" smtClean="0"/>
              <a:t>‹#›</a:t>
            </a:fld>
            <a:endParaRPr lang="zh-CN" altLang="en-US"/>
          </a:p>
        </p:txBody>
      </p:sp>
    </p:spTree>
    <p:extLst>
      <p:ext uri="{BB962C8B-B14F-4D97-AF65-F5344CB8AC3E}">
        <p14:creationId xmlns:p14="http://schemas.microsoft.com/office/powerpoint/2010/main" val="1470966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48AEEFA-8A1D-43B1-A8B3-9A14753B7919}" type="slidenum">
              <a:rPr lang="zh-CN" altLang="en-US" smtClean="0"/>
              <a:t>2</a:t>
            </a:fld>
            <a:endParaRPr lang="zh-CN" altLang="en-US"/>
          </a:p>
        </p:txBody>
      </p:sp>
    </p:spTree>
    <p:extLst>
      <p:ext uri="{BB962C8B-B14F-4D97-AF65-F5344CB8AC3E}">
        <p14:creationId xmlns:p14="http://schemas.microsoft.com/office/powerpoint/2010/main" val="35718920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2D5E97-9CA9-4861-A1E4-423378A96E70}" type="slidenum">
              <a:rPr lang="zh-CN" altLang="en-US" smtClean="0"/>
              <a:t>12</a:t>
            </a:fld>
            <a:endParaRPr lang="zh-CN" altLang="en-US"/>
          </a:p>
        </p:txBody>
      </p:sp>
    </p:spTree>
    <p:extLst>
      <p:ext uri="{BB962C8B-B14F-4D97-AF65-F5344CB8AC3E}">
        <p14:creationId xmlns:p14="http://schemas.microsoft.com/office/powerpoint/2010/main" val="18165510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3E14224-FB37-4317-8CAF-CC9A56649FC3}" type="slidenum">
              <a:rPr lang="zh-CN" altLang="en-US" smtClean="0"/>
              <a:t>13</a:t>
            </a:fld>
            <a:endParaRPr lang="zh-CN" altLang="en-US"/>
          </a:p>
        </p:txBody>
      </p:sp>
    </p:spTree>
    <p:extLst>
      <p:ext uri="{BB962C8B-B14F-4D97-AF65-F5344CB8AC3E}">
        <p14:creationId xmlns:p14="http://schemas.microsoft.com/office/powerpoint/2010/main" val="32290978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92FC115-43AE-41EB-BF0D-DEDE8EE1D962}" type="slidenum">
              <a:rPr lang="zh-CN" altLang="en-US" smtClean="0"/>
              <a:t>14</a:t>
            </a:fld>
            <a:endParaRPr lang="zh-CN" altLang="en-US"/>
          </a:p>
        </p:txBody>
      </p:sp>
    </p:spTree>
    <p:extLst>
      <p:ext uri="{BB962C8B-B14F-4D97-AF65-F5344CB8AC3E}">
        <p14:creationId xmlns:p14="http://schemas.microsoft.com/office/powerpoint/2010/main" val="17073111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3E14224-FB37-4317-8CAF-CC9A56649FC3}" type="slidenum">
              <a:rPr lang="zh-CN" altLang="en-US" smtClean="0"/>
              <a:t>15</a:t>
            </a:fld>
            <a:endParaRPr lang="zh-CN" altLang="en-US"/>
          </a:p>
        </p:txBody>
      </p:sp>
    </p:spTree>
    <p:extLst>
      <p:ext uri="{BB962C8B-B14F-4D97-AF65-F5344CB8AC3E}">
        <p14:creationId xmlns:p14="http://schemas.microsoft.com/office/powerpoint/2010/main" val="17570716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50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450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4213"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4213"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4213"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4213"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C2F1FAD4-A8FB-4E9B-9111-E003A4F14FA1}" type="slidenum">
              <a:rPr lang="zh-CN" altLang="en-US" sz="1200">
                <a:latin typeface="Calibri" panose="020F0502020204030204" pitchFamily="34" charset="0"/>
                <a:ea typeface="宋体" panose="02010600030101010101" pitchFamily="2" charset="-122"/>
              </a:rPr>
              <a:pPr/>
              <a:t>16</a:t>
            </a:fld>
            <a:endParaRPr lang="zh-CN" altLang="en-US" sz="120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37188198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92FC115-43AE-41EB-BF0D-DEDE8EE1D962}" type="slidenum">
              <a:rPr lang="zh-CN" altLang="en-US" smtClean="0"/>
              <a:t>17</a:t>
            </a:fld>
            <a:endParaRPr lang="zh-CN" altLang="en-US"/>
          </a:p>
        </p:txBody>
      </p:sp>
    </p:spTree>
    <p:extLst>
      <p:ext uri="{BB962C8B-B14F-4D97-AF65-F5344CB8AC3E}">
        <p14:creationId xmlns:p14="http://schemas.microsoft.com/office/powerpoint/2010/main" val="1703025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583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4213"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4213"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4213"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4213"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673B2F62-9111-4B75-A75B-2AFCB614ABC1}" type="slidenum">
              <a:rPr lang="zh-CN" altLang="en-US" sz="1200">
                <a:latin typeface="Calibri" panose="020F0502020204030204" pitchFamily="34" charset="0"/>
                <a:ea typeface="宋体" panose="02010600030101010101" pitchFamily="2" charset="-122"/>
              </a:rPr>
              <a:pPr/>
              <a:t>18</a:t>
            </a:fld>
            <a:endParaRPr lang="zh-CN" altLang="en-US" sz="120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8028920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2D5E97-9CA9-4861-A1E4-423378A96E70}" type="slidenum">
              <a:rPr lang="zh-CN" altLang="en-US" smtClean="0"/>
              <a:t>19</a:t>
            </a:fld>
            <a:endParaRPr lang="zh-CN" altLang="en-US"/>
          </a:p>
        </p:txBody>
      </p:sp>
    </p:spTree>
    <p:extLst>
      <p:ext uri="{BB962C8B-B14F-4D97-AF65-F5344CB8AC3E}">
        <p14:creationId xmlns:p14="http://schemas.microsoft.com/office/powerpoint/2010/main" val="13766178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3E14224-FB37-4317-8CAF-CC9A56649FC3}" type="slidenum">
              <a:rPr lang="zh-CN" altLang="en-US" smtClean="0"/>
              <a:t>20</a:t>
            </a:fld>
            <a:endParaRPr lang="zh-CN" altLang="en-US"/>
          </a:p>
        </p:txBody>
      </p:sp>
    </p:spTree>
    <p:extLst>
      <p:ext uri="{BB962C8B-B14F-4D97-AF65-F5344CB8AC3E}">
        <p14:creationId xmlns:p14="http://schemas.microsoft.com/office/powerpoint/2010/main" val="30410429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D398E3-16CD-4F8A-A268-FE366D8E7381}" type="slidenum">
              <a:rPr lang="zh-CN" altLang="en-US" smtClean="0"/>
              <a:t>21</a:t>
            </a:fld>
            <a:endParaRPr lang="zh-CN" altLang="en-US"/>
          </a:p>
        </p:txBody>
      </p:sp>
    </p:spTree>
    <p:extLst>
      <p:ext uri="{BB962C8B-B14F-4D97-AF65-F5344CB8AC3E}">
        <p14:creationId xmlns:p14="http://schemas.microsoft.com/office/powerpoint/2010/main" val="2732167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227F45-547E-410F-8DF3-EC7ED5A73EEE}" type="slidenum">
              <a:rPr lang="zh-CN" altLang="en-US" smtClean="0"/>
              <a:t>4</a:t>
            </a:fld>
            <a:endParaRPr lang="zh-CN" altLang="en-US"/>
          </a:p>
        </p:txBody>
      </p:sp>
    </p:spTree>
    <p:extLst>
      <p:ext uri="{BB962C8B-B14F-4D97-AF65-F5344CB8AC3E}">
        <p14:creationId xmlns:p14="http://schemas.microsoft.com/office/powerpoint/2010/main" val="7877064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93F713-D8A5-4B04-A5E0-91C3A24CA55B}" type="slidenum">
              <a:rPr lang="zh-CN" altLang="en-US" smtClean="0"/>
              <a:t>22</a:t>
            </a:fld>
            <a:endParaRPr lang="zh-CN" altLang="en-US"/>
          </a:p>
        </p:txBody>
      </p:sp>
    </p:spTree>
    <p:extLst>
      <p:ext uri="{BB962C8B-B14F-4D97-AF65-F5344CB8AC3E}">
        <p14:creationId xmlns:p14="http://schemas.microsoft.com/office/powerpoint/2010/main" val="8236691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2D5E97-9CA9-4861-A1E4-423378A96E70}" type="slidenum">
              <a:rPr lang="zh-CN" altLang="en-US" smtClean="0"/>
              <a:t>23</a:t>
            </a:fld>
            <a:endParaRPr lang="zh-CN" altLang="en-US"/>
          </a:p>
        </p:txBody>
      </p:sp>
    </p:spTree>
    <p:extLst>
      <p:ext uri="{BB962C8B-B14F-4D97-AF65-F5344CB8AC3E}">
        <p14:creationId xmlns:p14="http://schemas.microsoft.com/office/powerpoint/2010/main" val="12606988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幻灯片图像占位符 1"/>
          <p:cNvSpPr>
            <a:spLocks noGrp="1" noRot="1" noChangeAspect="1" noChangeArrowheads="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3891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defTabSz="914400" eaLnBrk="0" fontAlgn="base" hangingPunct="0">
              <a:spcBef>
                <a:spcPct val="0"/>
              </a:spcBef>
              <a:spcAft>
                <a:spcPct val="0"/>
              </a:spcAft>
              <a:buFont typeface="Arial" panose="020B0604020202020204" pitchFamily="34" charset="0"/>
              <a:buNone/>
            </a:pPr>
            <a:fld id="{39B9CEBE-63F1-405E-8EBF-349835A506A3}" type="slidenum">
              <a:rPr lang="zh-CN" altLang="en-US" smtClean="0">
                <a:solidFill>
                  <a:srgbClr val="000000"/>
                </a:solidFill>
                <a:ea typeface="宋体" panose="02010600030101010101" pitchFamily="2" charset="-122"/>
              </a:rPr>
              <a:pPr defTabSz="914400" eaLnBrk="0" fontAlgn="base" hangingPunct="0">
                <a:spcBef>
                  <a:spcPct val="0"/>
                </a:spcBef>
                <a:spcAft>
                  <a:spcPct val="0"/>
                </a:spcAft>
                <a:buFont typeface="Arial" panose="020B0604020202020204" pitchFamily="34" charset="0"/>
                <a:buNone/>
              </a:pPr>
              <a:t>24</a:t>
            </a:fld>
            <a:endParaRPr lang="en-US" altLang="zh-CN" smtClean="0">
              <a:solidFill>
                <a:srgbClr val="000000"/>
              </a:solidFill>
              <a:ea typeface="宋体" panose="02010600030101010101" pitchFamily="2" charset="-122"/>
            </a:endParaRPr>
          </a:p>
        </p:txBody>
      </p:sp>
    </p:spTree>
    <p:extLst>
      <p:ext uri="{BB962C8B-B14F-4D97-AF65-F5344CB8AC3E}">
        <p14:creationId xmlns:p14="http://schemas.microsoft.com/office/powerpoint/2010/main" val="11200262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55A3731-76CF-4989-A589-534C50BC76FD}" type="slidenum">
              <a:rPr lang="zh-CN" altLang="en-US" smtClean="0"/>
              <a:t>25</a:t>
            </a:fld>
            <a:endParaRPr lang="zh-CN" altLang="en-US"/>
          </a:p>
        </p:txBody>
      </p:sp>
    </p:spTree>
    <p:extLst>
      <p:ext uri="{BB962C8B-B14F-4D97-AF65-F5344CB8AC3E}">
        <p14:creationId xmlns:p14="http://schemas.microsoft.com/office/powerpoint/2010/main" val="19691570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2D5E97-9CA9-4861-A1E4-423378A96E70}" type="slidenum">
              <a:rPr lang="zh-CN" altLang="en-US" smtClean="0"/>
              <a:t>26</a:t>
            </a:fld>
            <a:endParaRPr lang="zh-CN" altLang="en-US"/>
          </a:p>
        </p:txBody>
      </p:sp>
    </p:spTree>
    <p:extLst>
      <p:ext uri="{BB962C8B-B14F-4D97-AF65-F5344CB8AC3E}">
        <p14:creationId xmlns:p14="http://schemas.microsoft.com/office/powerpoint/2010/main" val="7318419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3E14224-FB37-4317-8CAF-CC9A56649FC3}" type="slidenum">
              <a:rPr lang="zh-CN" altLang="en-US" smtClean="0"/>
              <a:t>27</a:t>
            </a:fld>
            <a:endParaRPr lang="zh-CN" altLang="en-US"/>
          </a:p>
        </p:txBody>
      </p:sp>
    </p:spTree>
    <p:extLst>
      <p:ext uri="{BB962C8B-B14F-4D97-AF65-F5344CB8AC3E}">
        <p14:creationId xmlns:p14="http://schemas.microsoft.com/office/powerpoint/2010/main" val="21392392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55A3731-76CF-4989-A589-534C50BC76FD}" type="slidenum">
              <a:rPr lang="zh-CN" altLang="en-US" smtClean="0"/>
              <a:t>28</a:t>
            </a:fld>
            <a:endParaRPr lang="zh-CN" altLang="en-US"/>
          </a:p>
        </p:txBody>
      </p:sp>
    </p:spTree>
    <p:extLst>
      <p:ext uri="{BB962C8B-B14F-4D97-AF65-F5344CB8AC3E}">
        <p14:creationId xmlns:p14="http://schemas.microsoft.com/office/powerpoint/2010/main" val="39602106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ChangeArrowheads="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5530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defTabSz="914400" eaLnBrk="0" fontAlgn="base" hangingPunct="0">
              <a:spcBef>
                <a:spcPct val="0"/>
              </a:spcBef>
              <a:spcAft>
                <a:spcPct val="0"/>
              </a:spcAft>
              <a:buFont typeface="Arial" panose="020B0604020202020204" pitchFamily="34" charset="0"/>
              <a:buNone/>
            </a:pPr>
            <a:fld id="{0302DDE0-2B03-49F7-A0CD-49FDC3E7A358}" type="slidenum">
              <a:rPr lang="zh-CN" altLang="en-US" smtClean="0">
                <a:solidFill>
                  <a:srgbClr val="000000"/>
                </a:solidFill>
                <a:ea typeface="宋体" panose="02010600030101010101" pitchFamily="2" charset="-122"/>
              </a:rPr>
              <a:pPr defTabSz="914400" eaLnBrk="0" fontAlgn="base" hangingPunct="0">
                <a:spcBef>
                  <a:spcPct val="0"/>
                </a:spcBef>
                <a:spcAft>
                  <a:spcPct val="0"/>
                </a:spcAft>
                <a:buFont typeface="Arial" panose="020B0604020202020204" pitchFamily="34" charset="0"/>
                <a:buNone/>
              </a:pPr>
              <a:t>29</a:t>
            </a:fld>
            <a:endParaRPr lang="en-US" altLang="zh-CN" smtClean="0">
              <a:solidFill>
                <a:srgbClr val="000000"/>
              </a:solidFill>
              <a:ea typeface="宋体" panose="02010600030101010101" pitchFamily="2" charset="-122"/>
            </a:endParaRPr>
          </a:p>
        </p:txBody>
      </p:sp>
    </p:spTree>
    <p:extLst>
      <p:ext uri="{BB962C8B-B14F-4D97-AF65-F5344CB8AC3E}">
        <p14:creationId xmlns:p14="http://schemas.microsoft.com/office/powerpoint/2010/main" val="26660628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ChangeArrowheads="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1229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defTabSz="914400" eaLnBrk="0" fontAlgn="base" hangingPunct="0">
              <a:spcBef>
                <a:spcPct val="0"/>
              </a:spcBef>
              <a:spcAft>
                <a:spcPct val="0"/>
              </a:spcAft>
              <a:buFont typeface="Arial" panose="020B0604020202020204" pitchFamily="34" charset="0"/>
              <a:buNone/>
            </a:pPr>
            <a:fld id="{210A4233-024A-489B-BB28-9E1C2F27DD4A}" type="slidenum">
              <a:rPr lang="zh-CN" altLang="en-US" smtClean="0">
                <a:solidFill>
                  <a:srgbClr val="000000"/>
                </a:solidFill>
                <a:ea typeface="宋体" panose="02010600030101010101" pitchFamily="2" charset="-122"/>
              </a:rPr>
              <a:pPr defTabSz="914400" eaLnBrk="0" fontAlgn="base" hangingPunct="0">
                <a:spcBef>
                  <a:spcPct val="0"/>
                </a:spcBef>
                <a:spcAft>
                  <a:spcPct val="0"/>
                </a:spcAft>
                <a:buFont typeface="Arial" panose="020B0604020202020204" pitchFamily="34" charset="0"/>
                <a:buNone/>
              </a:pPr>
              <a:t>30</a:t>
            </a:fld>
            <a:endParaRPr lang="en-US" altLang="zh-CN" smtClean="0">
              <a:solidFill>
                <a:srgbClr val="000000"/>
              </a:solidFill>
              <a:ea typeface="宋体" panose="02010600030101010101" pitchFamily="2" charset="-122"/>
            </a:endParaRPr>
          </a:p>
        </p:txBody>
      </p:sp>
    </p:spTree>
    <p:extLst>
      <p:ext uri="{BB962C8B-B14F-4D97-AF65-F5344CB8AC3E}">
        <p14:creationId xmlns:p14="http://schemas.microsoft.com/office/powerpoint/2010/main" val="23104765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310A5C-4EFF-4571-8B62-AF3007743E8A}" type="slidenum">
              <a:rPr lang="zh-CN" altLang="en-US" smtClean="0"/>
              <a:t>31</a:t>
            </a:fld>
            <a:endParaRPr lang="zh-CN" altLang="en-US"/>
          </a:p>
        </p:txBody>
      </p:sp>
    </p:spTree>
    <p:extLst>
      <p:ext uri="{BB962C8B-B14F-4D97-AF65-F5344CB8AC3E}">
        <p14:creationId xmlns:p14="http://schemas.microsoft.com/office/powerpoint/2010/main" val="3385054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0A43C6-2976-4B26-94A9-940FB778DF62}" type="slidenum">
              <a:rPr lang="zh-CN" altLang="en-US" smtClean="0"/>
              <a:t>5</a:t>
            </a:fld>
            <a:endParaRPr lang="zh-CN" altLang="en-US"/>
          </a:p>
        </p:txBody>
      </p:sp>
    </p:spTree>
    <p:extLst>
      <p:ext uri="{BB962C8B-B14F-4D97-AF65-F5344CB8AC3E}">
        <p14:creationId xmlns:p14="http://schemas.microsoft.com/office/powerpoint/2010/main" val="24905495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58E6EB-103B-479E-9FAD-F7499FCB7A66}" type="slidenum">
              <a:rPr lang="zh-CN" altLang="en-US" smtClean="0"/>
              <a:pPr/>
              <a:t>33</a:t>
            </a:fld>
            <a:endParaRPr lang="zh-CN" altLang="en-US" dirty="0"/>
          </a:p>
        </p:txBody>
      </p:sp>
    </p:spTree>
    <p:extLst>
      <p:ext uri="{BB962C8B-B14F-4D97-AF65-F5344CB8AC3E}">
        <p14:creationId xmlns:p14="http://schemas.microsoft.com/office/powerpoint/2010/main" val="33595552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55A3731-76CF-4989-A589-534C50BC76FD}" type="slidenum">
              <a:rPr lang="zh-CN" altLang="en-US" smtClean="0"/>
              <a:t>6</a:t>
            </a:fld>
            <a:endParaRPr lang="zh-CN" altLang="en-US"/>
          </a:p>
        </p:txBody>
      </p:sp>
    </p:spTree>
    <p:extLst>
      <p:ext uri="{BB962C8B-B14F-4D97-AF65-F5344CB8AC3E}">
        <p14:creationId xmlns:p14="http://schemas.microsoft.com/office/powerpoint/2010/main" val="1026927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06BAC3F-EC54-4562-95FA-EAB001225A81}" type="slidenum">
              <a:rPr lang="zh-CN" altLang="en-US" smtClean="0"/>
              <a:t>7</a:t>
            </a:fld>
            <a:endParaRPr lang="zh-CN" altLang="en-US"/>
          </a:p>
        </p:txBody>
      </p:sp>
    </p:spTree>
    <p:extLst>
      <p:ext uri="{BB962C8B-B14F-4D97-AF65-F5344CB8AC3E}">
        <p14:creationId xmlns:p14="http://schemas.microsoft.com/office/powerpoint/2010/main" val="34278509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55A3731-76CF-4989-A589-534C50BC76FD}" type="slidenum">
              <a:rPr lang="zh-CN" altLang="en-US" smtClean="0"/>
              <a:t>8</a:t>
            </a:fld>
            <a:endParaRPr lang="zh-CN" altLang="en-US"/>
          </a:p>
        </p:txBody>
      </p:sp>
    </p:spTree>
    <p:extLst>
      <p:ext uri="{BB962C8B-B14F-4D97-AF65-F5344CB8AC3E}">
        <p14:creationId xmlns:p14="http://schemas.microsoft.com/office/powerpoint/2010/main" val="24366973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幻灯片图像占位符 1"/>
          <p:cNvSpPr>
            <a:spLocks noGrp="1" noRot="1" noChangeAspect="1" noChangeArrowheads="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1638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defTabSz="914400" eaLnBrk="0" fontAlgn="base" hangingPunct="0">
              <a:spcBef>
                <a:spcPct val="0"/>
              </a:spcBef>
              <a:spcAft>
                <a:spcPct val="0"/>
              </a:spcAft>
              <a:buFont typeface="Arial" panose="020B0604020202020204" pitchFamily="34" charset="0"/>
              <a:buNone/>
            </a:pPr>
            <a:fld id="{870F9313-650D-44A3-B419-CF17EBCF8680}" type="slidenum">
              <a:rPr lang="zh-CN" altLang="en-US" smtClean="0">
                <a:solidFill>
                  <a:srgbClr val="000000"/>
                </a:solidFill>
                <a:ea typeface="宋体" panose="02010600030101010101" pitchFamily="2" charset="-122"/>
              </a:rPr>
              <a:pPr defTabSz="914400" eaLnBrk="0" fontAlgn="base" hangingPunct="0">
                <a:spcBef>
                  <a:spcPct val="0"/>
                </a:spcBef>
                <a:spcAft>
                  <a:spcPct val="0"/>
                </a:spcAft>
                <a:buFont typeface="Arial" panose="020B0604020202020204" pitchFamily="34" charset="0"/>
                <a:buNone/>
              </a:pPr>
              <a:t>9</a:t>
            </a:fld>
            <a:endParaRPr lang="en-US" altLang="zh-CN" smtClean="0">
              <a:solidFill>
                <a:srgbClr val="000000"/>
              </a:solidFill>
              <a:ea typeface="宋体" panose="02010600030101010101" pitchFamily="2" charset="-122"/>
            </a:endParaRPr>
          </a:p>
        </p:txBody>
      </p:sp>
    </p:spTree>
    <p:extLst>
      <p:ext uri="{BB962C8B-B14F-4D97-AF65-F5344CB8AC3E}">
        <p14:creationId xmlns:p14="http://schemas.microsoft.com/office/powerpoint/2010/main" val="41875706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2D5E97-9CA9-4861-A1E4-423378A96E70}" type="slidenum">
              <a:rPr lang="zh-CN" altLang="en-US" smtClean="0"/>
              <a:t>10</a:t>
            </a:fld>
            <a:endParaRPr lang="zh-CN" altLang="en-US"/>
          </a:p>
        </p:txBody>
      </p:sp>
    </p:spTree>
    <p:extLst>
      <p:ext uri="{BB962C8B-B14F-4D97-AF65-F5344CB8AC3E}">
        <p14:creationId xmlns:p14="http://schemas.microsoft.com/office/powerpoint/2010/main" val="68716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DC04B92-5184-4370-883C-D72A6DD2061F}" type="slidenum">
              <a:rPr lang="zh-CN" altLang="en-US" smtClean="0">
                <a:solidFill>
                  <a:prstClr val="black"/>
                </a:solidFill>
                <a:latin typeface="等线"/>
              </a:rPr>
              <a:pPr/>
              <a:t>11</a:t>
            </a:fld>
            <a:endParaRPr lang="zh-CN" altLang="en-US">
              <a:solidFill>
                <a:prstClr val="black"/>
              </a:solidFill>
              <a:latin typeface="等线"/>
            </a:endParaRPr>
          </a:p>
        </p:txBody>
      </p:sp>
    </p:spTree>
    <p:extLst>
      <p:ext uri="{BB962C8B-B14F-4D97-AF65-F5344CB8AC3E}">
        <p14:creationId xmlns:p14="http://schemas.microsoft.com/office/powerpoint/2010/main" val="7943912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164901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026493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452647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Shape 15"/>
        <p:cNvGrpSpPr/>
        <p:nvPr/>
      </p:nvGrpSpPr>
      <p:grpSpPr>
        <a:xfrm>
          <a:off x="0" y="0"/>
          <a:ext cx="0" cy="0"/>
          <a:chOff x="0" y="0"/>
          <a:chExt cx="0" cy="0"/>
        </a:xfrm>
      </p:grpSpPr>
    </p:spTree>
    <p:extLst>
      <p:ext uri="{BB962C8B-B14F-4D97-AF65-F5344CB8AC3E}">
        <p14:creationId xmlns:p14="http://schemas.microsoft.com/office/powerpoint/2010/main" val="3949906320"/>
      </p:ext>
    </p:extLst>
  </p:cSld>
  <p:clrMapOvr>
    <a:masterClrMapping/>
  </p:clrMapOvr>
  <p:transition spd="slow" advTm="3000">
    <p:fade/>
  </p:transition>
  <p:timing>
    <p:tnLst>
      <p:par>
        <p:cTn id="1" dur="indefinite" restart="never" nodeType="tmRoot"/>
      </p:par>
    </p:tnLst>
  </p:timing>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10943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660FE25A-F59E-4A74-B665-864FD89EC22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 xmlns:a16="http://schemas.microsoft.com/office/drawing/2014/main" id="{1A42CC18-0C10-4C0D-A0F2-E6045AE31DB4}"/>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 xmlns:a16="http://schemas.microsoft.com/office/drawing/2014/main" id="{601D336C-545D-4EB5-97AD-1195B1E100BF}"/>
              </a:ext>
            </a:extLst>
          </p:cNvPr>
          <p:cNvSpPr>
            <a:spLocks noGrp="1"/>
          </p:cNvSpPr>
          <p:nvPr>
            <p:ph type="dt" sz="half" idx="10"/>
          </p:nvPr>
        </p:nvSpPr>
        <p:spPr>
          <a:xfrm>
            <a:off x="838200" y="6356350"/>
            <a:ext cx="2743200" cy="365125"/>
          </a:xfrm>
          <a:prstGeom prst="rect">
            <a:avLst/>
          </a:prstGeom>
        </p:spPr>
        <p:txBody>
          <a:bodyPr/>
          <a:lstStyle/>
          <a:p>
            <a:fld id="{66177337-1161-4CB2-8B69-3E24C9ADD514}" type="datetimeFigureOut">
              <a:rPr lang="zh-CN" altLang="en-US" smtClean="0"/>
              <a:t>2021/9/18</a:t>
            </a:fld>
            <a:endParaRPr lang="zh-CN" altLang="en-US"/>
          </a:p>
        </p:txBody>
      </p:sp>
      <p:sp>
        <p:nvSpPr>
          <p:cNvPr id="5" name="页脚占位符 4">
            <a:extLst>
              <a:ext uri="{FF2B5EF4-FFF2-40B4-BE49-F238E27FC236}">
                <a16:creationId xmlns="" xmlns:a16="http://schemas.microsoft.com/office/drawing/2014/main" id="{B3F62F5E-1F39-4ED3-9466-620AD89BE98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 xmlns:a16="http://schemas.microsoft.com/office/drawing/2014/main" id="{BDAB90C6-7DD8-450C-B97D-289F0B9378B3}"/>
              </a:ext>
            </a:extLst>
          </p:cNvPr>
          <p:cNvSpPr>
            <a:spLocks noGrp="1"/>
          </p:cNvSpPr>
          <p:nvPr>
            <p:ph type="sldNum" sz="quarter" idx="12"/>
          </p:nvPr>
        </p:nvSpPr>
        <p:spPr>
          <a:xfrm>
            <a:off x="8610600" y="6356350"/>
            <a:ext cx="2743200" cy="365125"/>
          </a:xfrm>
          <a:prstGeom prst="rect">
            <a:avLst/>
          </a:prstGeom>
        </p:spPr>
        <p:txBody>
          <a:bodyPr/>
          <a:lstStyle/>
          <a:p>
            <a:fld id="{2EED884B-F155-42E3-9801-487CD0C3BEE5}" type="slidenum">
              <a:rPr lang="zh-CN" altLang="en-US" smtClean="0"/>
              <a:t>‹#›</a:t>
            </a:fld>
            <a:endParaRPr lang="zh-CN" altLang="en-US"/>
          </a:p>
        </p:txBody>
      </p:sp>
    </p:spTree>
    <p:extLst>
      <p:ext uri="{BB962C8B-B14F-4D97-AF65-F5344CB8AC3E}">
        <p14:creationId xmlns:p14="http://schemas.microsoft.com/office/powerpoint/2010/main" val="319458514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t="893" b="84557"/>
          <a:stretch/>
        </p:blipFill>
        <p:spPr>
          <a:xfrm>
            <a:off x="0" y="0"/>
            <a:ext cx="12192000" cy="1005816"/>
          </a:xfrm>
          <a:prstGeom prst="rect">
            <a:avLst/>
          </a:prstGeom>
        </p:spPr>
      </p:pic>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8441" y="22860"/>
            <a:ext cx="1026237" cy="1026237"/>
          </a:xfrm>
          <a:prstGeom prst="rect">
            <a:avLst/>
          </a:prstGeom>
        </p:spPr>
      </p:pic>
    </p:spTree>
    <p:extLst>
      <p:ext uri="{BB962C8B-B14F-4D97-AF65-F5344CB8AC3E}">
        <p14:creationId xmlns:p14="http://schemas.microsoft.com/office/powerpoint/2010/main" val="65454394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比较">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067077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比较">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88681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4973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5" r:id="rId4"/>
    <p:sldLayoutId id="2147483657" r:id="rId5"/>
    <p:sldLayoutId id="2147483658" r:id="rId6"/>
    <p:sldLayoutId id="2147483659" r:id="rId7"/>
    <p:sldLayoutId id="2147483660" r:id="rId8"/>
    <p:sldLayoutId id="2147483661" r:id="rId9"/>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5.jpg"/></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8.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1.jp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2" name="组合 1"/>
          <p:cNvGrpSpPr/>
          <p:nvPr/>
        </p:nvGrpSpPr>
        <p:grpSpPr>
          <a:xfrm>
            <a:off x="5204851" y="4822993"/>
            <a:ext cx="1777627" cy="467214"/>
            <a:chOff x="5282519" y="5097930"/>
            <a:chExt cx="2174422" cy="571504"/>
          </a:xfrm>
        </p:grpSpPr>
        <p:sp>
          <p:nvSpPr>
            <p:cNvPr id="3" name="圆角矩形 2"/>
            <p:cNvSpPr/>
            <p:nvPr/>
          </p:nvSpPr>
          <p:spPr>
            <a:xfrm>
              <a:off x="5368244" y="5173225"/>
              <a:ext cx="2002972" cy="420914"/>
            </a:xfrm>
            <a:prstGeom prst="roundRect">
              <a:avLst>
                <a:gd name="adj" fmla="val 50000"/>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solidFill>
                    <a:srgbClr val="000235"/>
                  </a:solidFill>
                  <a:latin typeface="字魂105号-简雅黑" panose="00000500000000000000" pitchFamily="2" charset="-122"/>
                  <a:ea typeface="字魂105号-简雅黑" panose="00000500000000000000" pitchFamily="2" charset="-122"/>
                </a:rPr>
                <a:t>千图网络公司</a:t>
              </a:r>
              <a:endParaRPr lang="zh-CN" altLang="en-US" sz="1400" dirty="0">
                <a:solidFill>
                  <a:srgbClr val="000235"/>
                </a:solidFill>
                <a:latin typeface="字魂105号-简雅黑" panose="00000500000000000000" pitchFamily="2" charset="-122"/>
                <a:ea typeface="字魂105号-简雅黑" panose="00000500000000000000" pitchFamily="2" charset="-122"/>
              </a:endParaRPr>
            </a:p>
          </p:txBody>
        </p:sp>
        <p:sp>
          <p:nvSpPr>
            <p:cNvPr id="4" name="圆角矩形 3"/>
            <p:cNvSpPr/>
            <p:nvPr/>
          </p:nvSpPr>
          <p:spPr>
            <a:xfrm>
              <a:off x="5282519" y="5097930"/>
              <a:ext cx="2174422" cy="571504"/>
            </a:xfrm>
            <a:prstGeom prst="roundRect">
              <a:avLst>
                <a:gd name="adj" fmla="val 50000"/>
              </a:avLst>
            </a:prstGeom>
            <a:noFill/>
            <a:ln w="12700">
              <a:solidFill>
                <a:srgbClr val="B9B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ea typeface="字魂105号-简雅黑" panose="00000500000000000000" pitchFamily="2" charset="-122"/>
              </a:endParaRPr>
            </a:p>
          </p:txBody>
        </p:sp>
      </p:grpSp>
      <p:sp>
        <p:nvSpPr>
          <p:cNvPr id="5" name="文本框 4"/>
          <p:cNvSpPr txBox="1"/>
          <p:nvPr/>
        </p:nvSpPr>
        <p:spPr>
          <a:xfrm>
            <a:off x="2576788" y="3383883"/>
            <a:ext cx="6947040" cy="400110"/>
          </a:xfrm>
          <a:prstGeom prst="rect">
            <a:avLst/>
          </a:prstGeom>
          <a:noFill/>
        </p:spPr>
        <p:txBody>
          <a:bodyPr wrap="square" rtlCol="0">
            <a:spAutoFit/>
          </a:bodyPr>
          <a:lstStyle/>
          <a:p>
            <a:pPr algn="dist"/>
            <a:r>
              <a:rPr lang="zh-CN" altLang="en-US" sz="2000" dirty="0" smtClean="0">
                <a:solidFill>
                  <a:schemeClr val="bg1"/>
                </a:soli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城市互联 </a:t>
            </a:r>
            <a:r>
              <a:rPr lang="en-US" altLang="zh-CN" sz="2000" dirty="0" smtClean="0">
                <a:solidFill>
                  <a:schemeClr val="bg1"/>
                </a:soli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 </a:t>
            </a:r>
            <a:r>
              <a:rPr lang="zh-CN" altLang="en-US" sz="2000" dirty="0" smtClean="0">
                <a:solidFill>
                  <a:schemeClr val="bg1"/>
                </a:soli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行业报告 </a:t>
            </a:r>
            <a:r>
              <a:rPr lang="en-US" altLang="zh-CN" sz="2000" dirty="0" smtClean="0">
                <a:solidFill>
                  <a:schemeClr val="bg1"/>
                </a:soli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 </a:t>
            </a:r>
            <a:r>
              <a:rPr lang="zh-CN" altLang="en-US" sz="2000" dirty="0" smtClean="0">
                <a:solidFill>
                  <a:schemeClr val="bg1"/>
                </a:soli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调查分析 </a:t>
            </a:r>
            <a:r>
              <a:rPr lang="en-US" altLang="zh-CN" sz="2000" dirty="0" smtClean="0">
                <a:solidFill>
                  <a:schemeClr val="bg1"/>
                </a:soli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 </a:t>
            </a:r>
            <a:r>
              <a:rPr lang="zh-CN" altLang="en-US" sz="2000" dirty="0" smtClean="0">
                <a:solidFill>
                  <a:schemeClr val="bg1"/>
                </a:soli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市场报告 </a:t>
            </a:r>
            <a:r>
              <a:rPr lang="en-US" altLang="zh-CN" sz="2000" dirty="0" smtClean="0">
                <a:solidFill>
                  <a:schemeClr val="bg1"/>
                </a:soli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 </a:t>
            </a:r>
            <a:r>
              <a:rPr lang="zh-CN" altLang="en-US" sz="2000" dirty="0" smtClean="0">
                <a:solidFill>
                  <a:schemeClr val="bg1"/>
                </a:soli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市场分析</a:t>
            </a:r>
            <a:endParaRPr lang="zh-CN" altLang="en-US" sz="2000" dirty="0">
              <a:solidFill>
                <a:schemeClr val="bg1"/>
              </a:soli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6" name="文本框 5"/>
          <p:cNvSpPr txBox="1"/>
          <p:nvPr/>
        </p:nvSpPr>
        <p:spPr>
          <a:xfrm>
            <a:off x="2128128" y="3840988"/>
            <a:ext cx="7879472" cy="625812"/>
          </a:xfrm>
          <a:prstGeom prst="rect">
            <a:avLst/>
          </a:prstGeom>
          <a:noFill/>
        </p:spPr>
        <p:txBody>
          <a:bodyPr wrap="square" rtlCol="0">
            <a:spAutoFit/>
          </a:bodyPr>
          <a:lstStyle/>
          <a:p>
            <a:pPr algn="ctr">
              <a:lnSpc>
                <a:spcPct val="120000"/>
              </a:lnSpc>
            </a:pPr>
            <a:r>
              <a:rPr lang="en-US" altLang="zh-CN" sz="1000" dirty="0">
                <a:solidFill>
                  <a:schemeClr val="bg1">
                    <a:lumMod val="95000"/>
                  </a:schemeClr>
                </a:solidFill>
                <a:latin typeface="字魂105号-简雅黑" panose="00000500000000000000" pitchFamily="2" charset="-122"/>
                <a:ea typeface="字魂105号-简雅黑" panose="00000500000000000000" pitchFamily="2" charset="-122"/>
              </a:rPr>
              <a:t>Digital currency is the product of </a:t>
            </a:r>
            <a:r>
              <a:rPr lang="en-US" altLang="zh-CN" sz="1000" dirty="0" err="1">
                <a:solidFill>
                  <a:schemeClr val="bg1">
                    <a:lumMod val="95000"/>
                  </a:schemeClr>
                </a:solidFill>
                <a:latin typeface="字魂105号-简雅黑" panose="00000500000000000000" pitchFamily="2" charset="-122"/>
                <a:ea typeface="字魂105号-简雅黑" panose="00000500000000000000" pitchFamily="2" charset="-122"/>
              </a:rPr>
              <a:t>blockchain</a:t>
            </a:r>
            <a:r>
              <a:rPr lang="en-US" altLang="zh-CN" sz="1000" dirty="0">
                <a:solidFill>
                  <a:schemeClr val="bg1">
                    <a:lumMod val="95000"/>
                  </a:schemeClr>
                </a:solidFill>
                <a:latin typeface="字魂105号-简雅黑" panose="00000500000000000000" pitchFamily="2" charset="-122"/>
                <a:ea typeface="字魂105号-简雅黑" panose="00000500000000000000" pitchFamily="2" charset="-122"/>
              </a:rPr>
              <a:t> technology. The mention of digital currency is inseparable </a:t>
            </a:r>
            <a:endParaRPr lang="en-US" altLang="zh-CN" sz="1000" dirty="0" smtClean="0">
              <a:solidFill>
                <a:schemeClr val="bg1">
                  <a:lumMod val="95000"/>
                </a:schemeClr>
              </a:solidFill>
              <a:latin typeface="字魂105号-简雅黑" panose="00000500000000000000" pitchFamily="2" charset="-122"/>
              <a:ea typeface="字魂105号-简雅黑" panose="00000500000000000000" pitchFamily="2" charset="-122"/>
            </a:endParaRPr>
          </a:p>
          <a:p>
            <a:pPr algn="ctr">
              <a:lnSpc>
                <a:spcPct val="120000"/>
              </a:lnSpc>
            </a:pPr>
            <a:r>
              <a:rPr lang="en-US" altLang="zh-CN" sz="1000" dirty="0" smtClean="0">
                <a:solidFill>
                  <a:schemeClr val="bg1">
                    <a:lumMod val="95000"/>
                  </a:schemeClr>
                </a:solidFill>
                <a:latin typeface="字魂105号-简雅黑" panose="00000500000000000000" pitchFamily="2" charset="-122"/>
                <a:ea typeface="字魂105号-简雅黑" panose="00000500000000000000" pitchFamily="2" charset="-122"/>
              </a:rPr>
              <a:t>from </a:t>
            </a:r>
            <a:r>
              <a:rPr lang="en-US" altLang="zh-CN" sz="1000" dirty="0" err="1">
                <a:solidFill>
                  <a:schemeClr val="bg1">
                    <a:lumMod val="95000"/>
                  </a:schemeClr>
                </a:solidFill>
                <a:latin typeface="字魂105号-简雅黑" panose="00000500000000000000" pitchFamily="2" charset="-122"/>
                <a:ea typeface="字魂105号-简雅黑" panose="00000500000000000000" pitchFamily="2" charset="-122"/>
              </a:rPr>
              <a:t>blockchain</a:t>
            </a:r>
            <a:r>
              <a:rPr lang="en-US" altLang="zh-CN" sz="1000" dirty="0">
                <a:solidFill>
                  <a:schemeClr val="bg1">
                    <a:lumMod val="95000"/>
                  </a:schemeClr>
                </a:solidFill>
                <a:latin typeface="字魂105号-简雅黑" panose="00000500000000000000" pitchFamily="2" charset="-122"/>
                <a:ea typeface="字魂105号-简雅黑" panose="00000500000000000000" pitchFamily="2" charset="-122"/>
              </a:rPr>
              <a:t> technology. </a:t>
            </a:r>
            <a:r>
              <a:rPr lang="en-US" altLang="zh-CN" sz="1000" dirty="0" err="1">
                <a:solidFill>
                  <a:schemeClr val="bg1">
                    <a:lumMod val="95000"/>
                  </a:schemeClr>
                </a:solidFill>
                <a:latin typeface="字魂105号-简雅黑" panose="00000500000000000000" pitchFamily="2" charset="-122"/>
                <a:ea typeface="字魂105号-简雅黑" panose="00000500000000000000" pitchFamily="2" charset="-122"/>
              </a:rPr>
              <a:t>Blockchain</a:t>
            </a:r>
            <a:r>
              <a:rPr lang="en-US" altLang="zh-CN" sz="1000" dirty="0">
                <a:solidFill>
                  <a:schemeClr val="bg1">
                    <a:lumMod val="95000"/>
                  </a:schemeClr>
                </a:solidFill>
                <a:latin typeface="字魂105号-简雅黑" panose="00000500000000000000" pitchFamily="2" charset="-122"/>
                <a:ea typeface="字魂105号-简雅黑" panose="00000500000000000000" pitchFamily="2" charset="-122"/>
              </a:rPr>
              <a:t> is a technical solution to collectively maintain a reliable database through centralization and distrust. From the perspective of financial accounting</a:t>
            </a:r>
            <a:r>
              <a:rPr lang="en-US" altLang="zh-CN" sz="1000" dirty="0" smtClean="0">
                <a:solidFill>
                  <a:schemeClr val="bg1">
                    <a:lumMod val="95000"/>
                  </a:schemeClr>
                </a:solidFill>
                <a:latin typeface="字魂105号-简雅黑" panose="00000500000000000000" pitchFamily="2" charset="-122"/>
                <a:ea typeface="字魂105号-简雅黑" panose="00000500000000000000" pitchFamily="2" charset="-122"/>
              </a:rPr>
              <a:t>,</a:t>
            </a:r>
            <a:endParaRPr lang="zh-CN" altLang="en-US" sz="1000" dirty="0">
              <a:solidFill>
                <a:schemeClr val="bg1">
                  <a:lumMod val="95000"/>
                </a:schemeClr>
              </a:solidFill>
              <a:latin typeface="字魂105号-简雅黑" panose="00000500000000000000" pitchFamily="2" charset="-122"/>
              <a:ea typeface="字魂105号-简雅黑" panose="00000500000000000000" pitchFamily="2" charset="-122"/>
            </a:endParaRPr>
          </a:p>
        </p:txBody>
      </p:sp>
      <p:sp>
        <p:nvSpPr>
          <p:cNvPr id="7" name="文本框 6"/>
          <p:cNvSpPr txBox="1"/>
          <p:nvPr/>
        </p:nvSpPr>
        <p:spPr>
          <a:xfrm>
            <a:off x="1400330" y="2231393"/>
            <a:ext cx="9494907" cy="1107996"/>
          </a:xfrm>
          <a:prstGeom prst="rect">
            <a:avLst/>
          </a:prstGeom>
          <a:noFill/>
        </p:spPr>
        <p:txBody>
          <a:bodyPr wrap="none" rtlCol="0">
            <a:spAutoFit/>
          </a:bodyPr>
          <a:lstStyle/>
          <a:p>
            <a:pPr algn="ctr"/>
            <a:r>
              <a:rPr lang="zh-CN" altLang="en-US" sz="66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rPr>
              <a:t>互联网行业市场</a:t>
            </a:r>
            <a:r>
              <a:rPr lang="zh-CN" altLang="en-US" sz="66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rPr>
              <a:t>分析</a:t>
            </a:r>
            <a:r>
              <a:rPr lang="zh-CN" altLang="en-US" sz="66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rPr>
              <a:t>报告</a:t>
            </a:r>
            <a:endParaRPr lang="zh-CN" altLang="en-US" sz="66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endParaRPr>
          </a:p>
        </p:txBody>
      </p:sp>
      <p:sp>
        <p:nvSpPr>
          <p:cNvPr id="13" name="文本框 12"/>
          <p:cNvSpPr txBox="1"/>
          <p:nvPr/>
        </p:nvSpPr>
        <p:spPr>
          <a:xfrm>
            <a:off x="4651221" y="1179757"/>
            <a:ext cx="2993127" cy="1107996"/>
          </a:xfrm>
          <a:prstGeom prst="rect">
            <a:avLst/>
          </a:prstGeom>
          <a:noFill/>
        </p:spPr>
        <p:txBody>
          <a:bodyPr wrap="none" rtlCol="0">
            <a:spAutoFit/>
          </a:bodyPr>
          <a:lstStyle/>
          <a:p>
            <a:pPr algn="ctr"/>
            <a:r>
              <a:rPr lang="en-US" altLang="zh-CN" sz="66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rPr>
              <a:t>202X</a:t>
            </a:r>
            <a:endParaRPr lang="zh-CN" altLang="en-US" sz="66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endParaRPr>
          </a:p>
        </p:txBody>
      </p:sp>
      <p:pic>
        <p:nvPicPr>
          <p:cNvPr id="14" name="焕然一新">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050308" y="-1661236"/>
            <a:ext cx="609600" cy="609600"/>
          </a:xfrm>
          <a:prstGeom prst="rect">
            <a:avLst/>
          </a:prstGeom>
        </p:spPr>
      </p:pic>
    </p:spTree>
    <p:extLst>
      <p:ext uri="{BB962C8B-B14F-4D97-AF65-F5344CB8AC3E}">
        <p14:creationId xmlns:p14="http://schemas.microsoft.com/office/powerpoint/2010/main" val="4139106832"/>
      </p:ext>
    </p:extLst>
  </p:cSld>
  <p:clrMapOvr>
    <a:masterClrMapping/>
  </p:clrMapOvr>
  <mc:AlternateContent xmlns:mc="http://schemas.openxmlformats.org/markup-compatibility/2006">
    <mc:Choice xmlns:p14="http://schemas.microsoft.com/office/powerpoint/2010/main" Requires="p14">
      <p:transition spd="slow" p14:dur="4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4"/>
                                        </p:tgtEl>
                                      </p:cBhvr>
                                    </p:cmd>
                                  </p:childTnLst>
                                </p:cTn>
                              </p:par>
                              <p:par>
                                <p:cTn id="7" presetID="16" presetClass="entr" presetSubtype="21"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barn(inVertical)">
                                      <p:cBhvr>
                                        <p:cTn id="9" dur="500"/>
                                        <p:tgtEl>
                                          <p:spTgt spid="7"/>
                                        </p:tgtEl>
                                      </p:cBhvr>
                                    </p:animEffect>
                                  </p:childTnLst>
                                </p:cTn>
                              </p:par>
                              <p:par>
                                <p:cTn id="10" presetID="42"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par>
                                <p:cTn id="15" presetID="2" presetClass="entr" presetSubtype="1" fill="hold" grpId="0" nodeType="withEffect">
                                  <p:stCondLst>
                                    <p:cond delay="50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0-#ppt_h/2"/>
                                          </p:val>
                                        </p:tav>
                                        <p:tav tm="100000">
                                          <p:val>
                                            <p:strVal val="#ppt_y"/>
                                          </p:val>
                                        </p:tav>
                                      </p:tavLst>
                                    </p:anim>
                                  </p:childTnLst>
                                </p:cTn>
                              </p:par>
                              <p:par>
                                <p:cTn id="19" presetID="42" presetClass="entr" presetSubtype="0" fill="hold" grpId="0" nodeType="withEffect">
                                  <p:stCondLst>
                                    <p:cond delay="75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125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1000"/>
                                        <p:tgtEl>
                                          <p:spTgt spid="2"/>
                                        </p:tgtEl>
                                      </p:cBhvr>
                                    </p:animEffect>
                                    <p:anim calcmode="lin" valueType="num">
                                      <p:cBhvr>
                                        <p:cTn id="27" dur="1000" fill="hold"/>
                                        <p:tgtEl>
                                          <p:spTgt spid="2"/>
                                        </p:tgtEl>
                                        <p:attrNameLst>
                                          <p:attrName>ppt_x</p:attrName>
                                        </p:attrNameLst>
                                      </p:cBhvr>
                                      <p:tavLst>
                                        <p:tav tm="0">
                                          <p:val>
                                            <p:strVal val="#ppt_x"/>
                                          </p:val>
                                        </p:tav>
                                        <p:tav tm="100000">
                                          <p:val>
                                            <p:strVal val="#ppt_x"/>
                                          </p:val>
                                        </p:tav>
                                      </p:tavLst>
                                    </p:anim>
                                    <p:anim calcmode="lin" valueType="num">
                                      <p:cBhvr>
                                        <p:cTn id="28"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9" repeatCount="indefinite" fill="remove" display="0">
                  <p:stCondLst>
                    <p:cond delay="indefinite"/>
                  </p:stCondLst>
                  <p:endCondLst>
                    <p:cond evt="onStopAudio" delay="0">
                      <p:tgtEl>
                        <p:sldTgt/>
                      </p:tgtEl>
                    </p:cond>
                  </p:endCondLst>
                </p:cTn>
                <p:tgtEl>
                  <p:spTgt spid="14"/>
                </p:tgtEl>
              </p:cMediaNode>
            </p:audio>
          </p:childTnLst>
        </p:cTn>
      </p:par>
    </p:tnLst>
    <p:bldLst>
      <p:bldP spid="5" grpId="0"/>
      <p:bldP spid="6" grpId="0"/>
      <p:bldP spid="7" grpId="0"/>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8" name="组合 17"/>
          <p:cNvGrpSpPr/>
          <p:nvPr/>
        </p:nvGrpSpPr>
        <p:grpSpPr>
          <a:xfrm>
            <a:off x="4167538" y="3737610"/>
            <a:ext cx="3936332" cy="993188"/>
            <a:chOff x="1159925" y="1749807"/>
            <a:chExt cx="1713748" cy="602771"/>
          </a:xfrm>
        </p:grpSpPr>
        <p:sp>
          <p:nvSpPr>
            <p:cNvPr id="19" name="矩形 18"/>
            <p:cNvSpPr/>
            <p:nvPr/>
          </p:nvSpPr>
          <p:spPr>
            <a:xfrm>
              <a:off x="1159925" y="1749807"/>
              <a:ext cx="1713748" cy="602771"/>
            </a:xfrm>
            <a:prstGeom prst="rect">
              <a:avLst/>
            </a:prstGeom>
            <a:gradFill>
              <a:gsLst>
                <a:gs pos="48400">
                  <a:srgbClr val="377EB3">
                    <a:alpha val="56000"/>
                  </a:srgbClr>
                </a:gs>
                <a:gs pos="0">
                  <a:srgbClr val="377EB3">
                    <a:alpha val="0"/>
                  </a:srgbClr>
                </a:gs>
                <a:gs pos="100000">
                  <a:srgbClr val="377EB3">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19"/>
            <p:cNvCxnSpPr/>
            <p:nvPr/>
          </p:nvCxnSpPr>
          <p:spPr>
            <a:xfrm>
              <a:off x="1159925" y="1763173"/>
              <a:ext cx="1713748" cy="0"/>
            </a:xfrm>
            <a:prstGeom prst="line">
              <a:avLst/>
            </a:prstGeom>
            <a:ln w="25400">
              <a:gradFill>
                <a:gsLst>
                  <a:gs pos="0">
                    <a:srgbClr val="4BB4E9">
                      <a:alpha val="0"/>
                    </a:srgbClr>
                  </a:gs>
                  <a:gs pos="24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159925" y="2330177"/>
              <a:ext cx="1713748" cy="0"/>
            </a:xfrm>
            <a:prstGeom prst="line">
              <a:avLst/>
            </a:prstGeom>
            <a:ln w="25400">
              <a:gradFill>
                <a:gsLst>
                  <a:gs pos="0">
                    <a:srgbClr val="4BB4E9">
                      <a:alpha val="0"/>
                    </a:srgbClr>
                  </a:gs>
                  <a:gs pos="76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grpSp>
      <p:sp>
        <p:nvSpPr>
          <p:cNvPr id="22" name="任意多边形 21"/>
          <p:cNvSpPr/>
          <p:nvPr/>
        </p:nvSpPr>
        <p:spPr>
          <a:xfrm flipV="1">
            <a:off x="5368528" y="1338077"/>
            <a:ext cx="1483518" cy="1483518"/>
          </a:xfrm>
          <a:custGeom>
            <a:avLst/>
            <a:gdLst>
              <a:gd name="connsiteX0" fmla="*/ 1923320 w 3600000"/>
              <a:gd name="connsiteY0" fmla="*/ 634464 h 3600000"/>
              <a:gd name="connsiteX1" fmla="*/ 1957921 w 3600000"/>
              <a:gd name="connsiteY1" fmla="*/ 404900 h 3600000"/>
              <a:gd name="connsiteX2" fmla="*/ 1943607 w 3600000"/>
              <a:gd name="connsiteY2" fmla="*/ 402717 h 3600000"/>
              <a:gd name="connsiteX3" fmla="*/ 1851774 w 3600000"/>
              <a:gd name="connsiteY3" fmla="*/ 398079 h 3600000"/>
              <a:gd name="connsiteX4" fmla="*/ 1851774 w 3600000"/>
              <a:gd name="connsiteY4" fmla="*/ 627251 h 3600000"/>
              <a:gd name="connsiteX5" fmla="*/ 1676749 w 3600000"/>
              <a:gd name="connsiteY5" fmla="*/ 634904 h 3600000"/>
              <a:gd name="connsiteX6" fmla="*/ 1748228 w 3600000"/>
              <a:gd name="connsiteY6" fmla="*/ 627698 h 3600000"/>
              <a:gd name="connsiteX7" fmla="*/ 1748228 w 3600000"/>
              <a:gd name="connsiteY7" fmla="*/ 398079 h 3600000"/>
              <a:gd name="connsiteX8" fmla="*/ 1656395 w 3600000"/>
              <a:gd name="connsiteY8" fmla="*/ 402717 h 3600000"/>
              <a:gd name="connsiteX9" fmla="*/ 1642081 w 3600000"/>
              <a:gd name="connsiteY9" fmla="*/ 404900 h 3600000"/>
              <a:gd name="connsiteX10" fmla="*/ 2096364 w 3600000"/>
              <a:gd name="connsiteY10" fmla="*/ 663566 h 3600000"/>
              <a:gd name="connsiteX11" fmla="*/ 2162642 w 3600000"/>
              <a:gd name="connsiteY11" fmla="*/ 448703 h 3600000"/>
              <a:gd name="connsiteX12" fmla="*/ 2083064 w 3600000"/>
              <a:gd name="connsiteY12" fmla="*/ 424000 h 3600000"/>
              <a:gd name="connsiteX13" fmla="*/ 2060281 w 3600000"/>
              <a:gd name="connsiteY13" fmla="*/ 420522 h 3600000"/>
              <a:gd name="connsiteX14" fmla="*/ 2026467 w 3600000"/>
              <a:gd name="connsiteY14" fmla="*/ 644862 h 3600000"/>
              <a:gd name="connsiteX15" fmla="*/ 2040752 w 3600000"/>
              <a:gd name="connsiteY15" fmla="*/ 646303 h 3600000"/>
              <a:gd name="connsiteX16" fmla="*/ 1504026 w 3600000"/>
              <a:gd name="connsiteY16" fmla="*/ 664822 h 3600000"/>
              <a:gd name="connsiteX17" fmla="*/ 1563685 w 3600000"/>
              <a:gd name="connsiteY17" fmla="*/ 646303 h 3600000"/>
              <a:gd name="connsiteX18" fmla="*/ 1573600 w 3600000"/>
              <a:gd name="connsiteY18" fmla="*/ 645303 h 3600000"/>
              <a:gd name="connsiteX19" fmla="*/ 1539721 w 3600000"/>
              <a:gd name="connsiteY19" fmla="*/ 420522 h 3600000"/>
              <a:gd name="connsiteX20" fmla="*/ 1516938 w 3600000"/>
              <a:gd name="connsiteY20" fmla="*/ 424000 h 3600000"/>
              <a:gd name="connsiteX21" fmla="*/ 1437361 w 3600000"/>
              <a:gd name="connsiteY21" fmla="*/ 448703 h 3600000"/>
              <a:gd name="connsiteX22" fmla="*/ 2264505 w 3600000"/>
              <a:gd name="connsiteY22" fmla="*/ 716128 h 3600000"/>
              <a:gd name="connsiteX23" fmla="*/ 2361824 w 3600000"/>
              <a:gd name="connsiteY23" fmla="*/ 514043 h 3600000"/>
              <a:gd name="connsiteX24" fmla="*/ 2346710 w 3600000"/>
              <a:gd name="connsiteY24" fmla="*/ 505840 h 3600000"/>
              <a:gd name="connsiteX25" fmla="*/ 2261532 w 3600000"/>
              <a:gd name="connsiteY25" fmla="*/ 479399 h 3600000"/>
              <a:gd name="connsiteX26" fmla="*/ 2195256 w 3600000"/>
              <a:gd name="connsiteY26" fmla="*/ 694263 h 3600000"/>
              <a:gd name="connsiteX27" fmla="*/ 2262921 w 3600000"/>
              <a:gd name="connsiteY27" fmla="*/ 715267 h 3600000"/>
              <a:gd name="connsiteX28" fmla="*/ 1336416 w 3600000"/>
              <a:gd name="connsiteY28" fmla="*/ 718036 h 3600000"/>
              <a:gd name="connsiteX29" fmla="*/ 1341516 w 3600000"/>
              <a:gd name="connsiteY29" fmla="*/ 715267 h 3600000"/>
              <a:gd name="connsiteX30" fmla="*/ 1405134 w 3600000"/>
              <a:gd name="connsiteY30" fmla="*/ 695520 h 3600000"/>
              <a:gd name="connsiteX31" fmla="*/ 1338469 w 3600000"/>
              <a:gd name="connsiteY31" fmla="*/ 479399 h 3600000"/>
              <a:gd name="connsiteX32" fmla="*/ 1253292 w 3600000"/>
              <a:gd name="connsiteY32" fmla="*/ 505840 h 3600000"/>
              <a:gd name="connsiteX33" fmla="*/ 1238178 w 3600000"/>
              <a:gd name="connsiteY33" fmla="*/ 514043 h 3600000"/>
              <a:gd name="connsiteX34" fmla="*/ 2419102 w 3600000"/>
              <a:gd name="connsiteY34" fmla="*/ 800039 h 3600000"/>
              <a:gd name="connsiteX35" fmla="*/ 2545952 w 3600000"/>
              <a:gd name="connsiteY35" fmla="*/ 613985 h 3600000"/>
              <a:gd name="connsiteX36" fmla="*/ 2452934 w 3600000"/>
              <a:gd name="connsiteY36" fmla="*/ 563496 h 3600000"/>
              <a:gd name="connsiteX37" fmla="*/ 2355614 w 3600000"/>
              <a:gd name="connsiteY37" fmla="*/ 765579 h 3600000"/>
              <a:gd name="connsiteX38" fmla="*/ 1182096 w 3600000"/>
              <a:gd name="connsiteY38" fmla="*/ 801798 h 3600000"/>
              <a:gd name="connsiteX39" fmla="*/ 1245306 w 3600000"/>
              <a:gd name="connsiteY39" fmla="*/ 767488 h 3600000"/>
              <a:gd name="connsiteX40" fmla="*/ 1147069 w 3600000"/>
              <a:gd name="connsiteY40" fmla="*/ 563496 h 3600000"/>
              <a:gd name="connsiteX41" fmla="*/ 1054049 w 3600000"/>
              <a:gd name="connsiteY41" fmla="*/ 613985 h 3600000"/>
              <a:gd name="connsiteX42" fmla="*/ 2560617 w 3600000"/>
              <a:gd name="connsiteY42" fmla="*/ 904134 h 3600000"/>
              <a:gd name="connsiteX43" fmla="*/ 2712579 w 3600000"/>
              <a:gd name="connsiteY43" fmla="*/ 740359 h 3600000"/>
              <a:gd name="connsiteX44" fmla="*/ 2631002 w 3600000"/>
              <a:gd name="connsiteY44" fmla="*/ 673053 h 3600000"/>
              <a:gd name="connsiteX45" fmla="*/ 2504833 w 3600000"/>
              <a:gd name="connsiteY45" fmla="*/ 858108 h 3600000"/>
              <a:gd name="connsiteX46" fmla="*/ 1041307 w 3600000"/>
              <a:gd name="connsiteY46" fmla="*/ 906207 h 3600000"/>
              <a:gd name="connsiteX47" fmla="*/ 1096766 w 3600000"/>
              <a:gd name="connsiteY47" fmla="*/ 860450 h 3600000"/>
              <a:gd name="connsiteX48" fmla="*/ 969000 w 3600000"/>
              <a:gd name="connsiteY48" fmla="*/ 673053 h 3600000"/>
              <a:gd name="connsiteX49" fmla="*/ 887424 w 3600000"/>
              <a:gd name="connsiteY49" fmla="*/ 740359 h 3600000"/>
              <a:gd name="connsiteX50" fmla="*/ 2686748 w 3600000"/>
              <a:gd name="connsiteY50" fmla="*/ 1026623 h 3600000"/>
              <a:gd name="connsiteX51" fmla="*/ 2860299 w 3600000"/>
              <a:gd name="connsiteY51" fmla="*/ 888220 h 3600000"/>
              <a:gd name="connsiteX52" fmla="*/ 2793157 w 3600000"/>
              <a:gd name="connsiteY52" fmla="*/ 806844 h 3600000"/>
              <a:gd name="connsiteX53" fmla="*/ 2792582 w 3600000"/>
              <a:gd name="connsiteY53" fmla="*/ 806369 h 3600000"/>
              <a:gd name="connsiteX54" fmla="*/ 2640372 w 3600000"/>
              <a:gd name="connsiteY54" fmla="*/ 970415 h 3600000"/>
              <a:gd name="connsiteX55" fmla="*/ 915928 w 3600000"/>
              <a:gd name="connsiteY55" fmla="*/ 1028757 h 3600000"/>
              <a:gd name="connsiteX56" fmla="*/ 961978 w 3600000"/>
              <a:gd name="connsiteY56" fmla="*/ 972944 h 3600000"/>
              <a:gd name="connsiteX57" fmla="*/ 807420 w 3600000"/>
              <a:gd name="connsiteY57" fmla="*/ 806368 h 3600000"/>
              <a:gd name="connsiteX58" fmla="*/ 806843 w 3600000"/>
              <a:gd name="connsiteY58" fmla="*/ 806844 h 3600000"/>
              <a:gd name="connsiteX59" fmla="*/ 739702 w 3600000"/>
              <a:gd name="connsiteY59" fmla="*/ 888220 h 3600000"/>
              <a:gd name="connsiteX60" fmla="*/ 2795324 w 3600000"/>
              <a:gd name="connsiteY60" fmla="*/ 1165568 h 3600000"/>
              <a:gd name="connsiteX61" fmla="*/ 2986603 w 3600000"/>
              <a:gd name="connsiteY61" fmla="*/ 1055133 h 3600000"/>
              <a:gd name="connsiteX62" fmla="*/ 2964664 w 3600000"/>
              <a:gd name="connsiteY62" fmla="*/ 1014712 h 3600000"/>
              <a:gd name="connsiteX63" fmla="*/ 2926207 w 3600000"/>
              <a:gd name="connsiteY63" fmla="*/ 968102 h 3600000"/>
              <a:gd name="connsiteX64" fmla="*/ 2752655 w 3600000"/>
              <a:gd name="connsiteY64" fmla="*/ 1106504 h 3600000"/>
              <a:gd name="connsiteX65" fmla="*/ 2783663 w 3600000"/>
              <a:gd name="connsiteY65" fmla="*/ 1144085 h 3600000"/>
              <a:gd name="connsiteX66" fmla="*/ 808054 w 3600000"/>
              <a:gd name="connsiteY66" fmla="*/ 1167518 h 3600000"/>
              <a:gd name="connsiteX67" fmla="*/ 820774 w 3600000"/>
              <a:gd name="connsiteY67" fmla="*/ 1144085 h 3600000"/>
              <a:gd name="connsiteX68" fmla="*/ 850022 w 3600000"/>
              <a:gd name="connsiteY68" fmla="*/ 1108637 h 3600000"/>
              <a:gd name="connsiteX69" fmla="*/ 673795 w 3600000"/>
              <a:gd name="connsiteY69" fmla="*/ 968100 h 3600000"/>
              <a:gd name="connsiteX70" fmla="*/ 635336 w 3600000"/>
              <a:gd name="connsiteY70" fmla="*/ 1014712 h 3600000"/>
              <a:gd name="connsiteX71" fmla="*/ 613397 w 3600000"/>
              <a:gd name="connsiteY71" fmla="*/ 1055133 h 3600000"/>
              <a:gd name="connsiteX72" fmla="*/ 2879526 w 3600000"/>
              <a:gd name="connsiteY72" fmla="*/ 1320700 h 3600000"/>
              <a:gd name="connsiteX73" fmla="*/ 3086630 w 3600000"/>
              <a:gd name="connsiteY73" fmla="*/ 1239418 h 3600000"/>
              <a:gd name="connsiteX74" fmla="*/ 3036016 w 3600000"/>
              <a:gd name="connsiteY74" fmla="*/ 1146168 h 3600000"/>
              <a:gd name="connsiteX75" fmla="*/ 2844736 w 3600000"/>
              <a:gd name="connsiteY75" fmla="*/ 1256604 h 3600000"/>
              <a:gd name="connsiteX76" fmla="*/ 724131 w 3600000"/>
              <a:gd name="connsiteY76" fmla="*/ 1322135 h 3600000"/>
              <a:gd name="connsiteX77" fmla="*/ 758643 w 3600000"/>
              <a:gd name="connsiteY77" fmla="*/ 1258553 h 3600000"/>
              <a:gd name="connsiteX78" fmla="*/ 563985 w 3600000"/>
              <a:gd name="connsiteY78" fmla="*/ 1146168 h 3600000"/>
              <a:gd name="connsiteX79" fmla="*/ 513370 w 3600000"/>
              <a:gd name="connsiteY79" fmla="*/ 1239418 h 3600000"/>
              <a:gd name="connsiteX80" fmla="*/ 2936949 w 3600000"/>
              <a:gd name="connsiteY80" fmla="*/ 1487395 h 3600000"/>
              <a:gd name="connsiteX81" fmla="*/ 3151622 w 3600000"/>
              <a:gd name="connsiteY81" fmla="*/ 1438398 h 3600000"/>
              <a:gd name="connsiteX82" fmla="*/ 3120283 w 3600000"/>
              <a:gd name="connsiteY82" fmla="*/ 1337446 h 3600000"/>
              <a:gd name="connsiteX83" fmla="*/ 2915366 w 3600000"/>
              <a:gd name="connsiteY83" fmla="*/ 1417869 h 3600000"/>
              <a:gd name="connsiteX84" fmla="*/ 667194 w 3600000"/>
              <a:gd name="connsiteY84" fmla="*/ 1488339 h 3600000"/>
              <a:gd name="connsiteX85" fmla="*/ 688588 w 3600000"/>
              <a:gd name="connsiteY85" fmla="*/ 1419421 h 3600000"/>
              <a:gd name="connsiteX86" fmla="*/ 479717 w 3600000"/>
              <a:gd name="connsiteY86" fmla="*/ 1337446 h 3600000"/>
              <a:gd name="connsiteX87" fmla="*/ 448380 w 3600000"/>
              <a:gd name="connsiteY87" fmla="*/ 1438396 h 3600000"/>
              <a:gd name="connsiteX88" fmla="*/ 2971131 w 3600000"/>
              <a:gd name="connsiteY88" fmla="*/ 1660319 h 3600000"/>
              <a:gd name="connsiteX89" fmla="*/ 3195320 w 3600000"/>
              <a:gd name="connsiteY89" fmla="*/ 1643517 h 3600000"/>
              <a:gd name="connsiteX90" fmla="*/ 3179260 w 3600000"/>
              <a:gd name="connsiteY90" fmla="*/ 1538297 h 3600000"/>
              <a:gd name="connsiteX91" fmla="*/ 2963788 w 3600000"/>
              <a:gd name="connsiteY91" fmla="*/ 1587476 h 3600000"/>
              <a:gd name="connsiteX92" fmla="*/ 633274 w 3600000"/>
              <a:gd name="connsiteY92" fmla="*/ 1660647 h 3600000"/>
              <a:gd name="connsiteX93" fmla="*/ 640550 w 3600000"/>
              <a:gd name="connsiteY93" fmla="*/ 1588466 h 3600000"/>
              <a:gd name="connsiteX94" fmla="*/ 420740 w 3600000"/>
              <a:gd name="connsiteY94" fmla="*/ 1538297 h 3600000"/>
              <a:gd name="connsiteX95" fmla="*/ 404682 w 3600000"/>
              <a:gd name="connsiteY95" fmla="*/ 1643517 h 3600000"/>
              <a:gd name="connsiteX96" fmla="*/ 3201852 w 3600000"/>
              <a:gd name="connsiteY96" fmla="*/ 1853136 h 3600000"/>
              <a:gd name="connsiteX97" fmla="*/ 3204536 w 3600000"/>
              <a:gd name="connsiteY97" fmla="*/ 1800001 h 3600000"/>
              <a:gd name="connsiteX98" fmla="*/ 3201852 w 3600000"/>
              <a:gd name="connsiteY98" fmla="*/ 1746864 h 3600000"/>
              <a:gd name="connsiteX99" fmla="*/ 2981519 w 3600000"/>
              <a:gd name="connsiteY99" fmla="*/ 1763374 h 3600000"/>
              <a:gd name="connsiteX100" fmla="*/ 2985800 w 3600000"/>
              <a:gd name="connsiteY100" fmla="*/ 1805836 h 3600000"/>
              <a:gd name="connsiteX101" fmla="*/ 2982688 w 3600000"/>
              <a:gd name="connsiteY101" fmla="*/ 1836712 h 3600000"/>
              <a:gd name="connsiteX102" fmla="*/ 398148 w 3600000"/>
              <a:gd name="connsiteY102" fmla="*/ 1853136 h 3600000"/>
              <a:gd name="connsiteX103" fmla="*/ 621716 w 3600000"/>
              <a:gd name="connsiteY103" fmla="*/ 1836382 h 3600000"/>
              <a:gd name="connsiteX104" fmla="*/ 618637 w 3600000"/>
              <a:gd name="connsiteY104" fmla="*/ 1805836 h 3600000"/>
              <a:gd name="connsiteX105" fmla="*/ 622884 w 3600000"/>
              <a:gd name="connsiteY105" fmla="*/ 1763705 h 3600000"/>
              <a:gd name="connsiteX106" fmla="*/ 398148 w 3600000"/>
              <a:gd name="connsiteY106" fmla="*/ 1746864 h 3600000"/>
              <a:gd name="connsiteX107" fmla="*/ 395464 w 3600000"/>
              <a:gd name="connsiteY107" fmla="*/ 1800001 h 3600000"/>
              <a:gd name="connsiteX108" fmla="*/ 3179260 w 3600000"/>
              <a:gd name="connsiteY108" fmla="*/ 2061703 h 3600000"/>
              <a:gd name="connsiteX109" fmla="*/ 3195320 w 3600000"/>
              <a:gd name="connsiteY109" fmla="*/ 1956482 h 3600000"/>
              <a:gd name="connsiteX110" fmla="*/ 2972298 w 3600000"/>
              <a:gd name="connsiteY110" fmla="*/ 1939770 h 3600000"/>
              <a:gd name="connsiteX111" fmla="*/ 2964938 w 3600000"/>
              <a:gd name="connsiteY111" fmla="*/ 2012785 h 3600000"/>
              <a:gd name="connsiteX112" fmla="*/ 420740 w 3600000"/>
              <a:gd name="connsiteY112" fmla="*/ 2061703 h 3600000"/>
              <a:gd name="connsiteX113" fmla="*/ 639400 w 3600000"/>
              <a:gd name="connsiteY113" fmla="*/ 2011795 h 3600000"/>
              <a:gd name="connsiteX114" fmla="*/ 632106 w 3600000"/>
              <a:gd name="connsiteY114" fmla="*/ 1939440 h 3600000"/>
              <a:gd name="connsiteX115" fmla="*/ 404682 w 3600000"/>
              <a:gd name="connsiteY115" fmla="*/ 1956482 h 3600000"/>
              <a:gd name="connsiteX116" fmla="*/ 3120283 w 3600000"/>
              <a:gd name="connsiteY116" fmla="*/ 2262556 h 3600000"/>
              <a:gd name="connsiteX117" fmla="*/ 3151622 w 3600000"/>
              <a:gd name="connsiteY117" fmla="*/ 2161603 h 3600000"/>
              <a:gd name="connsiteX118" fmla="*/ 2940332 w 3600000"/>
              <a:gd name="connsiteY118" fmla="*/ 2113378 h 3600000"/>
              <a:gd name="connsiteX119" fmla="*/ 2918597 w 3600000"/>
              <a:gd name="connsiteY119" fmla="*/ 2183398 h 3600000"/>
              <a:gd name="connsiteX120" fmla="*/ 479717 w 3600000"/>
              <a:gd name="connsiteY120" fmla="*/ 2262556 h 3600000"/>
              <a:gd name="connsiteX121" fmla="*/ 685359 w 3600000"/>
              <a:gd name="connsiteY121" fmla="*/ 2181847 h 3600000"/>
              <a:gd name="connsiteX122" fmla="*/ 663811 w 3600000"/>
              <a:gd name="connsiteY122" fmla="*/ 2112430 h 3600000"/>
              <a:gd name="connsiteX123" fmla="*/ 448378 w 3600000"/>
              <a:gd name="connsiteY123" fmla="*/ 2161601 h 3600000"/>
              <a:gd name="connsiteX124" fmla="*/ 3036017 w 3600000"/>
              <a:gd name="connsiteY124" fmla="*/ 2453831 h 3600000"/>
              <a:gd name="connsiteX125" fmla="*/ 3086630 w 3600000"/>
              <a:gd name="connsiteY125" fmla="*/ 2360583 h 3600000"/>
              <a:gd name="connsiteX126" fmla="*/ 2884749 w 3600000"/>
              <a:gd name="connsiteY126" fmla="*/ 2281349 h 3600000"/>
              <a:gd name="connsiteX127" fmla="*/ 2849560 w 3600000"/>
              <a:gd name="connsiteY127" fmla="*/ 2346180 h 3600000"/>
              <a:gd name="connsiteX128" fmla="*/ 563985 w 3600000"/>
              <a:gd name="connsiteY128" fmla="*/ 2453831 h 3600000"/>
              <a:gd name="connsiteX129" fmla="*/ 753819 w 3600000"/>
              <a:gd name="connsiteY129" fmla="*/ 2344231 h 3600000"/>
              <a:gd name="connsiteX130" fmla="*/ 718909 w 3600000"/>
              <a:gd name="connsiteY130" fmla="*/ 2279914 h 3600000"/>
              <a:gd name="connsiteX131" fmla="*/ 513370 w 3600000"/>
              <a:gd name="connsiteY131" fmla="*/ 2360581 h 3600000"/>
              <a:gd name="connsiteX132" fmla="*/ 2926207 w 3600000"/>
              <a:gd name="connsiteY132" fmla="*/ 2631900 h 3600000"/>
              <a:gd name="connsiteX133" fmla="*/ 2964664 w 3600000"/>
              <a:gd name="connsiteY133" fmla="*/ 2585290 h 3600000"/>
              <a:gd name="connsiteX134" fmla="*/ 2986605 w 3600000"/>
              <a:gd name="connsiteY134" fmla="*/ 2544867 h 3600000"/>
              <a:gd name="connsiteX135" fmla="*/ 2800148 w 3600000"/>
              <a:gd name="connsiteY135" fmla="*/ 2437215 h 3600000"/>
              <a:gd name="connsiteX136" fmla="*/ 2783663 w 3600000"/>
              <a:gd name="connsiteY136" fmla="*/ 2467586 h 3600000"/>
              <a:gd name="connsiteX137" fmla="*/ 2758463 w 3600000"/>
              <a:gd name="connsiteY137" fmla="*/ 2498129 h 3600000"/>
              <a:gd name="connsiteX138" fmla="*/ 673793 w 3600000"/>
              <a:gd name="connsiteY138" fmla="*/ 2631900 h 3600000"/>
              <a:gd name="connsiteX139" fmla="*/ 844213 w 3600000"/>
              <a:gd name="connsiteY139" fmla="*/ 2495994 h 3600000"/>
              <a:gd name="connsiteX140" fmla="*/ 820774 w 3600000"/>
              <a:gd name="connsiteY140" fmla="*/ 2467586 h 3600000"/>
              <a:gd name="connsiteX141" fmla="*/ 803232 w 3600000"/>
              <a:gd name="connsiteY141" fmla="*/ 2435266 h 3600000"/>
              <a:gd name="connsiteX142" fmla="*/ 613396 w 3600000"/>
              <a:gd name="connsiteY142" fmla="*/ 2544867 h 3600000"/>
              <a:gd name="connsiteX143" fmla="*/ 635336 w 3600000"/>
              <a:gd name="connsiteY143" fmla="*/ 2585290 h 3600000"/>
              <a:gd name="connsiteX144" fmla="*/ 807418 w 3600000"/>
              <a:gd name="connsiteY144" fmla="*/ 2793630 h 3600000"/>
              <a:gd name="connsiteX145" fmla="*/ 956882 w 3600000"/>
              <a:gd name="connsiteY145" fmla="*/ 2632547 h 3600000"/>
              <a:gd name="connsiteX146" fmla="*/ 910121 w 3600000"/>
              <a:gd name="connsiteY146" fmla="*/ 2575873 h 3600000"/>
              <a:gd name="connsiteX147" fmla="*/ 739702 w 3600000"/>
              <a:gd name="connsiteY147" fmla="*/ 2711779 h 3600000"/>
              <a:gd name="connsiteX148" fmla="*/ 806843 w 3600000"/>
              <a:gd name="connsiteY148" fmla="*/ 2793157 h 3600000"/>
              <a:gd name="connsiteX149" fmla="*/ 2792582 w 3600000"/>
              <a:gd name="connsiteY149" fmla="*/ 2793632 h 3600000"/>
              <a:gd name="connsiteX150" fmla="*/ 2793157 w 3600000"/>
              <a:gd name="connsiteY150" fmla="*/ 2793157 h 3600000"/>
              <a:gd name="connsiteX151" fmla="*/ 2860301 w 3600000"/>
              <a:gd name="connsiteY151" fmla="*/ 2711779 h 3600000"/>
              <a:gd name="connsiteX152" fmla="*/ 2692555 w 3600000"/>
              <a:gd name="connsiteY152" fmla="*/ 2578008 h 3600000"/>
              <a:gd name="connsiteX153" fmla="*/ 2645467 w 3600000"/>
              <a:gd name="connsiteY153" fmla="*/ 2635079 h 3600000"/>
              <a:gd name="connsiteX154" fmla="*/ 1800000 w 3600000"/>
              <a:gd name="connsiteY154" fmla="*/ 2833463 h 3600000"/>
              <a:gd name="connsiteX155" fmla="*/ 2833463 w 3600000"/>
              <a:gd name="connsiteY155" fmla="*/ 1800000 h 3600000"/>
              <a:gd name="connsiteX156" fmla="*/ 1800000 w 3600000"/>
              <a:gd name="connsiteY156" fmla="*/ 766537 h 3600000"/>
              <a:gd name="connsiteX157" fmla="*/ 766537 w 3600000"/>
              <a:gd name="connsiteY157" fmla="*/ 1800000 h 3600000"/>
              <a:gd name="connsiteX158" fmla="*/ 1800000 w 3600000"/>
              <a:gd name="connsiteY158" fmla="*/ 2833463 h 3600000"/>
              <a:gd name="connsiteX159" fmla="*/ 2631002 w 3600000"/>
              <a:gd name="connsiteY159" fmla="*/ 2926947 h 3600000"/>
              <a:gd name="connsiteX160" fmla="*/ 2712579 w 3600000"/>
              <a:gd name="connsiteY160" fmla="*/ 2859640 h 3600000"/>
              <a:gd name="connsiteX161" fmla="*/ 2566750 w 3600000"/>
              <a:gd name="connsiteY161" fmla="*/ 2702476 h 3600000"/>
              <a:gd name="connsiteX162" fmla="*/ 2509926 w 3600000"/>
              <a:gd name="connsiteY162" fmla="*/ 2749361 h 3600000"/>
              <a:gd name="connsiteX163" fmla="*/ 968998 w 3600000"/>
              <a:gd name="connsiteY163" fmla="*/ 2926947 h 3600000"/>
              <a:gd name="connsiteX164" fmla="*/ 1091673 w 3600000"/>
              <a:gd name="connsiteY164" fmla="*/ 2747018 h 3600000"/>
              <a:gd name="connsiteX165" fmla="*/ 1035174 w 3600000"/>
              <a:gd name="connsiteY165" fmla="*/ 2700403 h 3600000"/>
              <a:gd name="connsiteX166" fmla="*/ 887422 w 3600000"/>
              <a:gd name="connsiteY166" fmla="*/ 2859640 h 3600000"/>
              <a:gd name="connsiteX167" fmla="*/ 1147067 w 3600000"/>
              <a:gd name="connsiteY167" fmla="*/ 3036503 h 3600000"/>
              <a:gd name="connsiteX168" fmla="*/ 1240849 w 3600000"/>
              <a:gd name="connsiteY168" fmla="*/ 2841763 h 3600000"/>
              <a:gd name="connsiteX169" fmla="*/ 1176289 w 3600000"/>
              <a:gd name="connsiteY169" fmla="*/ 2806721 h 3600000"/>
              <a:gd name="connsiteX170" fmla="*/ 1054049 w 3600000"/>
              <a:gd name="connsiteY170" fmla="*/ 2986015 h 3600000"/>
              <a:gd name="connsiteX171" fmla="*/ 2452932 w 3600000"/>
              <a:gd name="connsiteY171" fmla="*/ 3036505 h 3600000"/>
              <a:gd name="connsiteX172" fmla="*/ 2545952 w 3600000"/>
              <a:gd name="connsiteY172" fmla="*/ 2986015 h 3600000"/>
              <a:gd name="connsiteX173" fmla="*/ 2424909 w 3600000"/>
              <a:gd name="connsiteY173" fmla="*/ 2808479 h 3600000"/>
              <a:gd name="connsiteX174" fmla="*/ 2360069 w 3600000"/>
              <a:gd name="connsiteY174" fmla="*/ 2843673 h 3600000"/>
              <a:gd name="connsiteX175" fmla="*/ 2261532 w 3600000"/>
              <a:gd name="connsiteY175" fmla="*/ 3120600 h 3600000"/>
              <a:gd name="connsiteX176" fmla="*/ 2346710 w 3600000"/>
              <a:gd name="connsiteY176" fmla="*/ 3094160 h 3600000"/>
              <a:gd name="connsiteX177" fmla="*/ 2361822 w 3600000"/>
              <a:gd name="connsiteY177" fmla="*/ 3085957 h 3600000"/>
              <a:gd name="connsiteX178" fmla="*/ 2268960 w 3600000"/>
              <a:gd name="connsiteY178" fmla="*/ 2893125 h 3600000"/>
              <a:gd name="connsiteX179" fmla="*/ 2262921 w 3600000"/>
              <a:gd name="connsiteY179" fmla="*/ 2896402 h 3600000"/>
              <a:gd name="connsiteX180" fmla="*/ 2198541 w 3600000"/>
              <a:gd name="connsiteY180" fmla="*/ 2916388 h 3600000"/>
              <a:gd name="connsiteX181" fmla="*/ 1338469 w 3600000"/>
              <a:gd name="connsiteY181" fmla="*/ 3120600 h 3600000"/>
              <a:gd name="connsiteX182" fmla="*/ 1401849 w 3600000"/>
              <a:gd name="connsiteY182" fmla="*/ 2915131 h 3600000"/>
              <a:gd name="connsiteX183" fmla="*/ 1341516 w 3600000"/>
              <a:gd name="connsiteY183" fmla="*/ 2896402 h 3600000"/>
              <a:gd name="connsiteX184" fmla="*/ 1331961 w 3600000"/>
              <a:gd name="connsiteY184" fmla="*/ 2891216 h 3600000"/>
              <a:gd name="connsiteX185" fmla="*/ 1238178 w 3600000"/>
              <a:gd name="connsiteY185" fmla="*/ 3085957 h 3600000"/>
              <a:gd name="connsiteX186" fmla="*/ 1253292 w 3600000"/>
              <a:gd name="connsiteY186" fmla="*/ 3094160 h 3600000"/>
              <a:gd name="connsiteX187" fmla="*/ 2060281 w 3600000"/>
              <a:gd name="connsiteY187" fmla="*/ 3179477 h 3600000"/>
              <a:gd name="connsiteX188" fmla="*/ 2083064 w 3600000"/>
              <a:gd name="connsiteY188" fmla="*/ 3176000 h 3600000"/>
              <a:gd name="connsiteX189" fmla="*/ 2162642 w 3600000"/>
              <a:gd name="connsiteY189" fmla="*/ 3151297 h 3600000"/>
              <a:gd name="connsiteX190" fmla="*/ 2099651 w 3600000"/>
              <a:gd name="connsiteY190" fmla="*/ 2947085 h 3600000"/>
              <a:gd name="connsiteX191" fmla="*/ 2040752 w 3600000"/>
              <a:gd name="connsiteY191" fmla="*/ 2965369 h 3600000"/>
              <a:gd name="connsiteX192" fmla="*/ 2028201 w 3600000"/>
              <a:gd name="connsiteY192" fmla="*/ 2966634 h 3600000"/>
              <a:gd name="connsiteX193" fmla="*/ 1539719 w 3600000"/>
              <a:gd name="connsiteY193" fmla="*/ 3179477 h 3600000"/>
              <a:gd name="connsiteX194" fmla="*/ 1571868 w 3600000"/>
              <a:gd name="connsiteY194" fmla="*/ 2966192 h 3600000"/>
              <a:gd name="connsiteX195" fmla="*/ 1563685 w 3600000"/>
              <a:gd name="connsiteY195" fmla="*/ 2965369 h 3600000"/>
              <a:gd name="connsiteX196" fmla="*/ 1500737 w 3600000"/>
              <a:gd name="connsiteY196" fmla="*/ 2945828 h 3600000"/>
              <a:gd name="connsiteX197" fmla="*/ 1437359 w 3600000"/>
              <a:gd name="connsiteY197" fmla="*/ 3151297 h 3600000"/>
              <a:gd name="connsiteX198" fmla="*/ 1516938 w 3600000"/>
              <a:gd name="connsiteY198" fmla="*/ 3176000 h 3600000"/>
              <a:gd name="connsiteX199" fmla="*/ 1851774 w 3600000"/>
              <a:gd name="connsiteY199" fmla="*/ 3201921 h 3600000"/>
              <a:gd name="connsiteX200" fmla="*/ 1943607 w 3600000"/>
              <a:gd name="connsiteY200" fmla="*/ 3197284 h 3600000"/>
              <a:gd name="connsiteX201" fmla="*/ 1957921 w 3600000"/>
              <a:gd name="connsiteY201" fmla="*/ 3195099 h 3600000"/>
              <a:gd name="connsiteX202" fmla="*/ 1925052 w 3600000"/>
              <a:gd name="connsiteY202" fmla="*/ 2977031 h 3600000"/>
              <a:gd name="connsiteX203" fmla="*/ 1851774 w 3600000"/>
              <a:gd name="connsiteY203" fmla="*/ 2984418 h 3600000"/>
              <a:gd name="connsiteX204" fmla="*/ 1748228 w 3600000"/>
              <a:gd name="connsiteY204" fmla="*/ 3201921 h 3600000"/>
              <a:gd name="connsiteX205" fmla="*/ 1748228 w 3600000"/>
              <a:gd name="connsiteY205" fmla="*/ 2983971 h 3600000"/>
              <a:gd name="connsiteX206" fmla="*/ 1675015 w 3600000"/>
              <a:gd name="connsiteY206" fmla="*/ 2976591 h 3600000"/>
              <a:gd name="connsiteX207" fmla="*/ 1642081 w 3600000"/>
              <a:gd name="connsiteY207" fmla="*/ 3195099 h 3600000"/>
              <a:gd name="connsiteX208" fmla="*/ 1656395 w 3600000"/>
              <a:gd name="connsiteY208" fmla="*/ 3197284 h 3600000"/>
              <a:gd name="connsiteX209" fmla="*/ 1800000 w 3600000"/>
              <a:gd name="connsiteY209" fmla="*/ 3362100 h 3600000"/>
              <a:gd name="connsiteX210" fmla="*/ 237900 w 3600000"/>
              <a:gd name="connsiteY210" fmla="*/ 1800000 h 3600000"/>
              <a:gd name="connsiteX211" fmla="*/ 1800000 w 3600000"/>
              <a:gd name="connsiteY211" fmla="*/ 237900 h 3600000"/>
              <a:gd name="connsiteX212" fmla="*/ 3362100 w 3600000"/>
              <a:gd name="connsiteY212" fmla="*/ 1800000 h 3600000"/>
              <a:gd name="connsiteX213" fmla="*/ 1800000 w 3600000"/>
              <a:gd name="connsiteY213" fmla="*/ 3362100 h 3600000"/>
              <a:gd name="connsiteX214" fmla="*/ 1800000 w 3600000"/>
              <a:gd name="connsiteY214" fmla="*/ 3600000 h 3600000"/>
              <a:gd name="connsiteX215" fmla="*/ 3600000 w 3600000"/>
              <a:gd name="connsiteY215" fmla="*/ 1800000 h 3600000"/>
              <a:gd name="connsiteX216" fmla="*/ 1800000 w 3600000"/>
              <a:gd name="connsiteY216" fmla="*/ 0 h 3600000"/>
              <a:gd name="connsiteX217" fmla="*/ 0 w 3600000"/>
              <a:gd name="connsiteY217" fmla="*/ 1800000 h 3600000"/>
              <a:gd name="connsiteX218" fmla="*/ 1800000 w 3600000"/>
              <a:gd name="connsiteY218"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3600000" h="3600000">
                <a:moveTo>
                  <a:pt x="1923320" y="634464"/>
                </a:moveTo>
                <a:lnTo>
                  <a:pt x="1957921" y="404900"/>
                </a:lnTo>
                <a:lnTo>
                  <a:pt x="1943607" y="402717"/>
                </a:lnTo>
                <a:lnTo>
                  <a:pt x="1851774" y="398079"/>
                </a:lnTo>
                <a:lnTo>
                  <a:pt x="1851774" y="627251"/>
                </a:lnTo>
                <a:close/>
                <a:moveTo>
                  <a:pt x="1676749" y="634904"/>
                </a:moveTo>
                <a:lnTo>
                  <a:pt x="1748228" y="627698"/>
                </a:lnTo>
                <a:lnTo>
                  <a:pt x="1748228" y="398079"/>
                </a:lnTo>
                <a:lnTo>
                  <a:pt x="1656395" y="402717"/>
                </a:lnTo>
                <a:lnTo>
                  <a:pt x="1642081" y="404900"/>
                </a:lnTo>
                <a:close/>
                <a:moveTo>
                  <a:pt x="2096364" y="663566"/>
                </a:moveTo>
                <a:lnTo>
                  <a:pt x="2162642" y="448703"/>
                </a:lnTo>
                <a:lnTo>
                  <a:pt x="2083064" y="424000"/>
                </a:lnTo>
                <a:lnTo>
                  <a:pt x="2060281" y="420522"/>
                </a:lnTo>
                <a:lnTo>
                  <a:pt x="2026467" y="644862"/>
                </a:lnTo>
                <a:lnTo>
                  <a:pt x="2040752" y="646303"/>
                </a:lnTo>
                <a:close/>
                <a:moveTo>
                  <a:pt x="1504026" y="664822"/>
                </a:moveTo>
                <a:lnTo>
                  <a:pt x="1563685" y="646303"/>
                </a:lnTo>
                <a:lnTo>
                  <a:pt x="1573600" y="645303"/>
                </a:lnTo>
                <a:lnTo>
                  <a:pt x="1539721" y="420522"/>
                </a:lnTo>
                <a:lnTo>
                  <a:pt x="1516938" y="424000"/>
                </a:lnTo>
                <a:lnTo>
                  <a:pt x="1437361" y="448703"/>
                </a:lnTo>
                <a:close/>
                <a:moveTo>
                  <a:pt x="2264505" y="716128"/>
                </a:moveTo>
                <a:lnTo>
                  <a:pt x="2361824" y="514043"/>
                </a:lnTo>
                <a:lnTo>
                  <a:pt x="2346710" y="505840"/>
                </a:lnTo>
                <a:lnTo>
                  <a:pt x="2261532" y="479399"/>
                </a:lnTo>
                <a:lnTo>
                  <a:pt x="2195256" y="694263"/>
                </a:lnTo>
                <a:lnTo>
                  <a:pt x="2262921" y="715267"/>
                </a:lnTo>
                <a:close/>
                <a:moveTo>
                  <a:pt x="1336416" y="718036"/>
                </a:moveTo>
                <a:lnTo>
                  <a:pt x="1341516" y="715267"/>
                </a:lnTo>
                <a:lnTo>
                  <a:pt x="1405134" y="695520"/>
                </a:lnTo>
                <a:lnTo>
                  <a:pt x="1338469" y="479399"/>
                </a:lnTo>
                <a:lnTo>
                  <a:pt x="1253292" y="505840"/>
                </a:lnTo>
                <a:lnTo>
                  <a:pt x="1238178" y="514043"/>
                </a:lnTo>
                <a:close/>
                <a:moveTo>
                  <a:pt x="2419102" y="800039"/>
                </a:moveTo>
                <a:lnTo>
                  <a:pt x="2545952" y="613985"/>
                </a:lnTo>
                <a:lnTo>
                  <a:pt x="2452934" y="563496"/>
                </a:lnTo>
                <a:lnTo>
                  <a:pt x="2355614" y="765579"/>
                </a:lnTo>
                <a:close/>
                <a:moveTo>
                  <a:pt x="1182096" y="801798"/>
                </a:moveTo>
                <a:lnTo>
                  <a:pt x="1245306" y="767488"/>
                </a:lnTo>
                <a:lnTo>
                  <a:pt x="1147069" y="563496"/>
                </a:lnTo>
                <a:lnTo>
                  <a:pt x="1054049" y="613985"/>
                </a:lnTo>
                <a:close/>
                <a:moveTo>
                  <a:pt x="2560617" y="904134"/>
                </a:moveTo>
                <a:lnTo>
                  <a:pt x="2712579" y="740359"/>
                </a:lnTo>
                <a:lnTo>
                  <a:pt x="2631002" y="673053"/>
                </a:lnTo>
                <a:lnTo>
                  <a:pt x="2504833" y="858108"/>
                </a:lnTo>
                <a:close/>
                <a:moveTo>
                  <a:pt x="1041307" y="906207"/>
                </a:moveTo>
                <a:lnTo>
                  <a:pt x="1096766" y="860450"/>
                </a:lnTo>
                <a:lnTo>
                  <a:pt x="969000" y="673053"/>
                </a:lnTo>
                <a:lnTo>
                  <a:pt x="887424" y="740359"/>
                </a:lnTo>
                <a:close/>
                <a:moveTo>
                  <a:pt x="2686748" y="1026623"/>
                </a:moveTo>
                <a:lnTo>
                  <a:pt x="2860299" y="888220"/>
                </a:lnTo>
                <a:lnTo>
                  <a:pt x="2793157" y="806844"/>
                </a:lnTo>
                <a:lnTo>
                  <a:pt x="2792582" y="806369"/>
                </a:lnTo>
                <a:lnTo>
                  <a:pt x="2640372" y="970415"/>
                </a:lnTo>
                <a:close/>
                <a:moveTo>
                  <a:pt x="915928" y="1028757"/>
                </a:moveTo>
                <a:lnTo>
                  <a:pt x="961978" y="972944"/>
                </a:lnTo>
                <a:lnTo>
                  <a:pt x="807420" y="806368"/>
                </a:lnTo>
                <a:lnTo>
                  <a:pt x="806843" y="806844"/>
                </a:lnTo>
                <a:lnTo>
                  <a:pt x="739702" y="888220"/>
                </a:lnTo>
                <a:close/>
                <a:moveTo>
                  <a:pt x="2795324" y="1165568"/>
                </a:moveTo>
                <a:lnTo>
                  <a:pt x="2986603" y="1055133"/>
                </a:lnTo>
                <a:lnTo>
                  <a:pt x="2964664" y="1014712"/>
                </a:lnTo>
                <a:lnTo>
                  <a:pt x="2926207" y="968102"/>
                </a:lnTo>
                <a:lnTo>
                  <a:pt x="2752655" y="1106504"/>
                </a:lnTo>
                <a:lnTo>
                  <a:pt x="2783663" y="1144085"/>
                </a:lnTo>
                <a:close/>
                <a:moveTo>
                  <a:pt x="808054" y="1167518"/>
                </a:moveTo>
                <a:lnTo>
                  <a:pt x="820774" y="1144085"/>
                </a:lnTo>
                <a:lnTo>
                  <a:pt x="850022" y="1108637"/>
                </a:lnTo>
                <a:lnTo>
                  <a:pt x="673795" y="968100"/>
                </a:lnTo>
                <a:lnTo>
                  <a:pt x="635336" y="1014712"/>
                </a:lnTo>
                <a:lnTo>
                  <a:pt x="613397" y="1055133"/>
                </a:lnTo>
                <a:close/>
                <a:moveTo>
                  <a:pt x="2879526" y="1320700"/>
                </a:moveTo>
                <a:lnTo>
                  <a:pt x="3086630" y="1239418"/>
                </a:lnTo>
                <a:lnTo>
                  <a:pt x="3036016" y="1146168"/>
                </a:lnTo>
                <a:lnTo>
                  <a:pt x="2844736" y="1256604"/>
                </a:lnTo>
                <a:close/>
                <a:moveTo>
                  <a:pt x="724131" y="1322135"/>
                </a:moveTo>
                <a:lnTo>
                  <a:pt x="758643" y="1258553"/>
                </a:lnTo>
                <a:lnTo>
                  <a:pt x="563985" y="1146168"/>
                </a:lnTo>
                <a:lnTo>
                  <a:pt x="513370" y="1239418"/>
                </a:lnTo>
                <a:close/>
                <a:moveTo>
                  <a:pt x="2936949" y="1487395"/>
                </a:moveTo>
                <a:lnTo>
                  <a:pt x="3151622" y="1438398"/>
                </a:lnTo>
                <a:lnTo>
                  <a:pt x="3120283" y="1337446"/>
                </a:lnTo>
                <a:lnTo>
                  <a:pt x="2915366" y="1417869"/>
                </a:lnTo>
                <a:close/>
                <a:moveTo>
                  <a:pt x="667194" y="1488339"/>
                </a:moveTo>
                <a:lnTo>
                  <a:pt x="688588" y="1419421"/>
                </a:lnTo>
                <a:lnTo>
                  <a:pt x="479717" y="1337446"/>
                </a:lnTo>
                <a:lnTo>
                  <a:pt x="448380" y="1438396"/>
                </a:lnTo>
                <a:close/>
                <a:moveTo>
                  <a:pt x="2971131" y="1660319"/>
                </a:moveTo>
                <a:lnTo>
                  <a:pt x="3195320" y="1643517"/>
                </a:lnTo>
                <a:lnTo>
                  <a:pt x="3179260" y="1538297"/>
                </a:lnTo>
                <a:lnTo>
                  <a:pt x="2963788" y="1587476"/>
                </a:lnTo>
                <a:close/>
                <a:moveTo>
                  <a:pt x="633274" y="1660647"/>
                </a:moveTo>
                <a:lnTo>
                  <a:pt x="640550" y="1588466"/>
                </a:lnTo>
                <a:lnTo>
                  <a:pt x="420740" y="1538297"/>
                </a:lnTo>
                <a:lnTo>
                  <a:pt x="404682" y="1643517"/>
                </a:lnTo>
                <a:close/>
                <a:moveTo>
                  <a:pt x="3201852" y="1853136"/>
                </a:moveTo>
                <a:lnTo>
                  <a:pt x="3204536" y="1800001"/>
                </a:lnTo>
                <a:lnTo>
                  <a:pt x="3201852" y="1746864"/>
                </a:lnTo>
                <a:lnTo>
                  <a:pt x="2981519" y="1763374"/>
                </a:lnTo>
                <a:lnTo>
                  <a:pt x="2985800" y="1805836"/>
                </a:lnTo>
                <a:lnTo>
                  <a:pt x="2982688" y="1836712"/>
                </a:lnTo>
                <a:close/>
                <a:moveTo>
                  <a:pt x="398148" y="1853136"/>
                </a:moveTo>
                <a:lnTo>
                  <a:pt x="621716" y="1836382"/>
                </a:lnTo>
                <a:lnTo>
                  <a:pt x="618637" y="1805836"/>
                </a:lnTo>
                <a:lnTo>
                  <a:pt x="622884" y="1763705"/>
                </a:lnTo>
                <a:lnTo>
                  <a:pt x="398148" y="1746864"/>
                </a:lnTo>
                <a:lnTo>
                  <a:pt x="395464" y="1800001"/>
                </a:lnTo>
                <a:close/>
                <a:moveTo>
                  <a:pt x="3179260" y="2061703"/>
                </a:moveTo>
                <a:lnTo>
                  <a:pt x="3195320" y="1956482"/>
                </a:lnTo>
                <a:lnTo>
                  <a:pt x="2972298" y="1939770"/>
                </a:lnTo>
                <a:lnTo>
                  <a:pt x="2964938" y="2012785"/>
                </a:lnTo>
                <a:close/>
                <a:moveTo>
                  <a:pt x="420740" y="2061703"/>
                </a:moveTo>
                <a:lnTo>
                  <a:pt x="639400" y="2011795"/>
                </a:lnTo>
                <a:lnTo>
                  <a:pt x="632106" y="1939440"/>
                </a:lnTo>
                <a:lnTo>
                  <a:pt x="404682" y="1956482"/>
                </a:lnTo>
                <a:close/>
                <a:moveTo>
                  <a:pt x="3120283" y="2262556"/>
                </a:moveTo>
                <a:lnTo>
                  <a:pt x="3151622" y="2161603"/>
                </a:lnTo>
                <a:lnTo>
                  <a:pt x="2940332" y="2113378"/>
                </a:lnTo>
                <a:lnTo>
                  <a:pt x="2918597" y="2183398"/>
                </a:lnTo>
                <a:close/>
                <a:moveTo>
                  <a:pt x="479717" y="2262556"/>
                </a:moveTo>
                <a:lnTo>
                  <a:pt x="685359" y="2181847"/>
                </a:lnTo>
                <a:lnTo>
                  <a:pt x="663811" y="2112430"/>
                </a:lnTo>
                <a:lnTo>
                  <a:pt x="448378" y="2161601"/>
                </a:lnTo>
                <a:close/>
                <a:moveTo>
                  <a:pt x="3036017" y="2453831"/>
                </a:moveTo>
                <a:lnTo>
                  <a:pt x="3086630" y="2360583"/>
                </a:lnTo>
                <a:lnTo>
                  <a:pt x="2884749" y="2281349"/>
                </a:lnTo>
                <a:lnTo>
                  <a:pt x="2849560" y="2346180"/>
                </a:lnTo>
                <a:close/>
                <a:moveTo>
                  <a:pt x="563985" y="2453831"/>
                </a:moveTo>
                <a:lnTo>
                  <a:pt x="753819" y="2344231"/>
                </a:lnTo>
                <a:lnTo>
                  <a:pt x="718909" y="2279914"/>
                </a:lnTo>
                <a:lnTo>
                  <a:pt x="513370" y="2360581"/>
                </a:lnTo>
                <a:close/>
                <a:moveTo>
                  <a:pt x="2926207" y="2631900"/>
                </a:moveTo>
                <a:lnTo>
                  <a:pt x="2964664" y="2585290"/>
                </a:lnTo>
                <a:lnTo>
                  <a:pt x="2986605" y="2544867"/>
                </a:lnTo>
                <a:lnTo>
                  <a:pt x="2800148" y="2437215"/>
                </a:lnTo>
                <a:lnTo>
                  <a:pt x="2783663" y="2467586"/>
                </a:lnTo>
                <a:lnTo>
                  <a:pt x="2758463" y="2498129"/>
                </a:lnTo>
                <a:close/>
                <a:moveTo>
                  <a:pt x="673793" y="2631900"/>
                </a:moveTo>
                <a:lnTo>
                  <a:pt x="844213" y="2495994"/>
                </a:lnTo>
                <a:lnTo>
                  <a:pt x="820774" y="2467586"/>
                </a:lnTo>
                <a:lnTo>
                  <a:pt x="803232" y="2435266"/>
                </a:lnTo>
                <a:lnTo>
                  <a:pt x="613396" y="2544867"/>
                </a:lnTo>
                <a:lnTo>
                  <a:pt x="635336" y="2585290"/>
                </a:lnTo>
                <a:close/>
                <a:moveTo>
                  <a:pt x="807418" y="2793630"/>
                </a:moveTo>
                <a:lnTo>
                  <a:pt x="956882" y="2632547"/>
                </a:lnTo>
                <a:lnTo>
                  <a:pt x="910121" y="2575873"/>
                </a:lnTo>
                <a:lnTo>
                  <a:pt x="739702" y="2711779"/>
                </a:lnTo>
                <a:lnTo>
                  <a:pt x="806843" y="2793157"/>
                </a:lnTo>
                <a:close/>
                <a:moveTo>
                  <a:pt x="2792582" y="2793632"/>
                </a:moveTo>
                <a:lnTo>
                  <a:pt x="2793157" y="2793157"/>
                </a:lnTo>
                <a:lnTo>
                  <a:pt x="2860301" y="2711779"/>
                </a:lnTo>
                <a:lnTo>
                  <a:pt x="2692555" y="2578008"/>
                </a:lnTo>
                <a:lnTo>
                  <a:pt x="2645467" y="2635079"/>
                </a:lnTo>
                <a:close/>
                <a:moveTo>
                  <a:pt x="1800000" y="2833463"/>
                </a:moveTo>
                <a:cubicBezTo>
                  <a:pt x="2370766" y="2833463"/>
                  <a:pt x="2833463" y="2370766"/>
                  <a:pt x="2833463" y="1800000"/>
                </a:cubicBezTo>
                <a:cubicBezTo>
                  <a:pt x="2833463" y="1229234"/>
                  <a:pt x="2370766" y="766537"/>
                  <a:pt x="1800000" y="766537"/>
                </a:cubicBezTo>
                <a:cubicBezTo>
                  <a:pt x="1229234" y="766537"/>
                  <a:pt x="766537" y="1229234"/>
                  <a:pt x="766537" y="1800000"/>
                </a:cubicBezTo>
                <a:cubicBezTo>
                  <a:pt x="766537" y="2370766"/>
                  <a:pt x="1229234" y="2833463"/>
                  <a:pt x="1800000" y="2833463"/>
                </a:cubicBezTo>
                <a:close/>
                <a:moveTo>
                  <a:pt x="2631002" y="2926947"/>
                </a:moveTo>
                <a:lnTo>
                  <a:pt x="2712579" y="2859640"/>
                </a:lnTo>
                <a:lnTo>
                  <a:pt x="2566750" y="2702476"/>
                </a:lnTo>
                <a:lnTo>
                  <a:pt x="2509926" y="2749361"/>
                </a:lnTo>
                <a:close/>
                <a:moveTo>
                  <a:pt x="968998" y="2926947"/>
                </a:moveTo>
                <a:lnTo>
                  <a:pt x="1091673" y="2747018"/>
                </a:lnTo>
                <a:lnTo>
                  <a:pt x="1035174" y="2700403"/>
                </a:lnTo>
                <a:lnTo>
                  <a:pt x="887422" y="2859640"/>
                </a:lnTo>
                <a:close/>
                <a:moveTo>
                  <a:pt x="1147067" y="3036503"/>
                </a:moveTo>
                <a:lnTo>
                  <a:pt x="1240849" y="2841763"/>
                </a:lnTo>
                <a:lnTo>
                  <a:pt x="1176289" y="2806721"/>
                </a:lnTo>
                <a:lnTo>
                  <a:pt x="1054049" y="2986015"/>
                </a:lnTo>
                <a:close/>
                <a:moveTo>
                  <a:pt x="2452932" y="3036505"/>
                </a:moveTo>
                <a:lnTo>
                  <a:pt x="2545952" y="2986015"/>
                </a:lnTo>
                <a:lnTo>
                  <a:pt x="2424909" y="2808479"/>
                </a:lnTo>
                <a:lnTo>
                  <a:pt x="2360069" y="2843673"/>
                </a:lnTo>
                <a:close/>
                <a:moveTo>
                  <a:pt x="2261532" y="3120600"/>
                </a:moveTo>
                <a:lnTo>
                  <a:pt x="2346710" y="3094160"/>
                </a:lnTo>
                <a:lnTo>
                  <a:pt x="2361822" y="3085957"/>
                </a:lnTo>
                <a:lnTo>
                  <a:pt x="2268960" y="2893125"/>
                </a:lnTo>
                <a:lnTo>
                  <a:pt x="2262921" y="2896402"/>
                </a:lnTo>
                <a:lnTo>
                  <a:pt x="2198541" y="2916388"/>
                </a:lnTo>
                <a:close/>
                <a:moveTo>
                  <a:pt x="1338469" y="3120600"/>
                </a:moveTo>
                <a:lnTo>
                  <a:pt x="1401849" y="2915131"/>
                </a:lnTo>
                <a:lnTo>
                  <a:pt x="1341516" y="2896402"/>
                </a:lnTo>
                <a:lnTo>
                  <a:pt x="1331961" y="2891216"/>
                </a:lnTo>
                <a:lnTo>
                  <a:pt x="1238178" y="3085957"/>
                </a:lnTo>
                <a:lnTo>
                  <a:pt x="1253292" y="3094160"/>
                </a:lnTo>
                <a:close/>
                <a:moveTo>
                  <a:pt x="2060281" y="3179477"/>
                </a:moveTo>
                <a:lnTo>
                  <a:pt x="2083064" y="3176000"/>
                </a:lnTo>
                <a:lnTo>
                  <a:pt x="2162642" y="3151297"/>
                </a:lnTo>
                <a:lnTo>
                  <a:pt x="2099651" y="2947085"/>
                </a:lnTo>
                <a:lnTo>
                  <a:pt x="2040752" y="2965369"/>
                </a:lnTo>
                <a:lnTo>
                  <a:pt x="2028201" y="2966634"/>
                </a:lnTo>
                <a:close/>
                <a:moveTo>
                  <a:pt x="1539719" y="3179477"/>
                </a:moveTo>
                <a:lnTo>
                  <a:pt x="1571868" y="2966192"/>
                </a:lnTo>
                <a:lnTo>
                  <a:pt x="1563685" y="2965369"/>
                </a:lnTo>
                <a:lnTo>
                  <a:pt x="1500737" y="2945828"/>
                </a:lnTo>
                <a:lnTo>
                  <a:pt x="1437359" y="3151297"/>
                </a:lnTo>
                <a:lnTo>
                  <a:pt x="1516938" y="3176000"/>
                </a:lnTo>
                <a:close/>
                <a:moveTo>
                  <a:pt x="1851774" y="3201921"/>
                </a:moveTo>
                <a:lnTo>
                  <a:pt x="1943607" y="3197284"/>
                </a:lnTo>
                <a:lnTo>
                  <a:pt x="1957921" y="3195099"/>
                </a:lnTo>
                <a:lnTo>
                  <a:pt x="1925052" y="2977031"/>
                </a:lnTo>
                <a:lnTo>
                  <a:pt x="1851774" y="2984418"/>
                </a:lnTo>
                <a:close/>
                <a:moveTo>
                  <a:pt x="1748228" y="3201921"/>
                </a:moveTo>
                <a:lnTo>
                  <a:pt x="1748228" y="2983971"/>
                </a:lnTo>
                <a:lnTo>
                  <a:pt x="1675015" y="2976591"/>
                </a:lnTo>
                <a:lnTo>
                  <a:pt x="1642081" y="3195099"/>
                </a:lnTo>
                <a:lnTo>
                  <a:pt x="1656395" y="3197284"/>
                </a:lnTo>
                <a:close/>
                <a:moveTo>
                  <a:pt x="1800000" y="3362100"/>
                </a:moveTo>
                <a:cubicBezTo>
                  <a:pt x="937276" y="3362100"/>
                  <a:pt x="237900" y="2662724"/>
                  <a:pt x="237900" y="1800000"/>
                </a:cubicBezTo>
                <a:cubicBezTo>
                  <a:pt x="237900" y="937276"/>
                  <a:pt x="937276" y="237900"/>
                  <a:pt x="1800000" y="237900"/>
                </a:cubicBezTo>
                <a:cubicBezTo>
                  <a:pt x="2662724" y="237900"/>
                  <a:pt x="3362100" y="937276"/>
                  <a:pt x="3362100" y="1800000"/>
                </a:cubicBezTo>
                <a:cubicBezTo>
                  <a:pt x="3362100" y="2662724"/>
                  <a:pt x="2662724" y="3362100"/>
                  <a:pt x="1800000" y="3362100"/>
                </a:cubicBezTo>
                <a:close/>
                <a:moveTo>
                  <a:pt x="1800000" y="3600000"/>
                </a:moveTo>
                <a:cubicBezTo>
                  <a:pt x="2794113" y="3600000"/>
                  <a:pt x="3600000" y="2794113"/>
                  <a:pt x="3600000" y="1800000"/>
                </a:cubicBezTo>
                <a:cubicBezTo>
                  <a:pt x="3600000" y="805887"/>
                  <a:pt x="2794113" y="0"/>
                  <a:pt x="1800000" y="0"/>
                </a:cubicBezTo>
                <a:cubicBezTo>
                  <a:pt x="805887" y="0"/>
                  <a:pt x="0" y="805887"/>
                  <a:pt x="0" y="1800000"/>
                </a:cubicBezTo>
                <a:cubicBezTo>
                  <a:pt x="0" y="2794113"/>
                  <a:pt x="805887" y="3600000"/>
                  <a:pt x="1800000" y="3600000"/>
                </a:cubicBezTo>
                <a:close/>
              </a:path>
            </a:pathLst>
          </a:custGeom>
          <a:solidFill>
            <a:srgbClr val="0070C0">
              <a:alpha val="60000"/>
            </a:srgbClr>
          </a:solidFill>
          <a:ln w="12700" cap="flat" cmpd="sng" algn="ctr">
            <a:noFill/>
            <a:prstDash val="solid"/>
            <a:miter lim="800000"/>
          </a:ln>
          <a:effectLst/>
        </p:spPr>
        <p:txBody>
          <a:bodyPr wrap="square" rtlCol="0" anchor="ctr">
            <a:noAutofit/>
          </a:bodyP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23" name="椭圆 22"/>
          <p:cNvSpPr/>
          <p:nvPr/>
        </p:nvSpPr>
        <p:spPr>
          <a:xfrm flipV="1">
            <a:off x="5333404" y="1302953"/>
            <a:ext cx="1553766" cy="1553766"/>
          </a:xfrm>
          <a:prstGeom prst="ellipse">
            <a:avLst/>
          </a:prstGeom>
          <a:noFill/>
          <a:ln w="12700" cap="flat" cmpd="sng" algn="ctr">
            <a:solidFill>
              <a:srgbClr val="4BB4E9"/>
            </a:solidFill>
            <a:prstDash val="solid"/>
            <a:miter lim="800000"/>
          </a:ln>
          <a:effectLst>
            <a:glow rad="50800">
              <a:srgbClr val="00B0F0">
                <a:alpha val="34000"/>
              </a:srgbClr>
            </a:glow>
          </a:effectLst>
        </p:spPr>
        <p:txBody>
          <a:bodyPr rtlCol="0" anchor="ct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31" name="椭圆 30"/>
          <p:cNvSpPr/>
          <p:nvPr/>
        </p:nvSpPr>
        <p:spPr>
          <a:xfrm rot="10800000" flipV="1">
            <a:off x="5001353" y="1025496"/>
            <a:ext cx="2108682" cy="2108682"/>
          </a:xfrm>
          <a:prstGeom prst="ellipse">
            <a:avLst/>
          </a:prstGeom>
          <a:noFill/>
          <a:ln w="12700" cap="flat" cmpd="sng" algn="ctr">
            <a:solidFill>
              <a:srgbClr val="4BB4E9"/>
            </a:solidFill>
            <a:prstDash val="solid"/>
            <a:miter lim="800000"/>
          </a:ln>
          <a:effectLst>
            <a:glow rad="50800">
              <a:srgbClr val="00B0F0">
                <a:alpha val="34000"/>
              </a:srgbClr>
            </a:glow>
          </a:effectLst>
        </p:spPr>
        <p:txBody>
          <a:bodyPr rtlCol="0" anchor="ct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32" name="文本框 31"/>
          <p:cNvSpPr txBox="1"/>
          <p:nvPr/>
        </p:nvSpPr>
        <p:spPr>
          <a:xfrm>
            <a:off x="5368542" y="1252253"/>
            <a:ext cx="1454126" cy="1446550"/>
          </a:xfrm>
          <a:prstGeom prst="rect">
            <a:avLst/>
          </a:prstGeom>
          <a:noFill/>
        </p:spPr>
        <p:txBody>
          <a:bodyPr wrap="square" rtlCol="0">
            <a:spAutoFit/>
            <a:scene3d>
              <a:camera prst="orthographicFront"/>
              <a:lightRig rig="threePt" dir="t"/>
            </a:scene3d>
            <a:sp3d extrusionH="69850" prstMaterial="metal">
              <a:bevelB w="38100" h="38100"/>
            </a:sp3d>
          </a:bodyPr>
          <a:lstStyle>
            <a:defPPr>
              <a:defRPr lang="zh-CN"/>
            </a:defPPr>
            <a:lvl1pPr algn="ctr">
              <a:defRPr sz="7200">
                <a:ln w="12700">
                  <a:solidFill>
                    <a:schemeClr val="accent3">
                      <a:lumMod val="50000"/>
                    </a:schemeClr>
                  </a:solidFill>
                </a:ln>
                <a:solidFill>
                  <a:schemeClr val="bg1"/>
                </a:solidFill>
                <a:effectLst>
                  <a:glow rad="63500">
                    <a:schemeClr val="accent3">
                      <a:satMod val="175000"/>
                      <a:alpha val="40000"/>
                    </a:schemeClr>
                  </a:glow>
                </a:effectLst>
                <a:latin typeface="+mj-lt"/>
                <a:ea typeface="Segoe UI Black" panose="020B0A02040204020203" pitchFamily="34" charset="0"/>
                <a:cs typeface="Segoe UI Black" panose="020B0A02040204020203" pitchFamily="34" charset="0"/>
              </a:defRPr>
            </a:lvl1pPr>
          </a:lstStyle>
          <a:p>
            <a:r>
              <a:rPr lang="en-US" altLang="zh-CN" sz="8800" b="1" dirty="0">
                <a:ln w="12700">
                  <a:solidFill>
                    <a:srgbClr val="00206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63500">
                    <a:srgbClr val="00B0F0">
                      <a:alpha val="40000"/>
                    </a:srgbClr>
                  </a:glow>
                </a:effectLst>
                <a:latin typeface="字魂105号-简雅黑" panose="00000500000000000000" pitchFamily="2" charset="-122"/>
                <a:ea typeface="字魂105号-简雅黑" panose="00000500000000000000" pitchFamily="2" charset="-122"/>
              </a:rPr>
              <a:t>2</a:t>
            </a:r>
            <a:endParaRPr lang="zh-CN" altLang="en-US" sz="8800" b="1" dirty="0">
              <a:ln w="12700">
                <a:solidFill>
                  <a:srgbClr val="00206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63500">
                  <a:srgbClr val="00B0F0">
                    <a:alpha val="40000"/>
                  </a:srgbClr>
                </a:glow>
              </a:effectLst>
              <a:latin typeface="字魂105号-简雅黑" panose="00000500000000000000" pitchFamily="2" charset="-122"/>
              <a:ea typeface="字魂105号-简雅黑" panose="00000500000000000000" pitchFamily="2" charset="-122"/>
            </a:endParaRPr>
          </a:p>
        </p:txBody>
      </p:sp>
      <p:grpSp>
        <p:nvGrpSpPr>
          <p:cNvPr id="33" name="组合 32"/>
          <p:cNvGrpSpPr/>
          <p:nvPr/>
        </p:nvGrpSpPr>
        <p:grpSpPr>
          <a:xfrm>
            <a:off x="5230921" y="1200472"/>
            <a:ext cx="1758732" cy="1758730"/>
            <a:chOff x="4229098" y="1556361"/>
            <a:chExt cx="3733802" cy="3733802"/>
          </a:xfrm>
        </p:grpSpPr>
        <p:sp>
          <p:nvSpPr>
            <p:cNvPr id="34" name="弧形 33"/>
            <p:cNvSpPr/>
            <p:nvPr/>
          </p:nvSpPr>
          <p:spPr>
            <a:xfrm>
              <a:off x="4301675" y="1634675"/>
              <a:ext cx="3588650" cy="3588650"/>
            </a:xfrm>
            <a:prstGeom prst="arc">
              <a:avLst>
                <a:gd name="adj1" fmla="val 12852548"/>
                <a:gd name="adj2" fmla="val 19665503"/>
              </a:avLst>
            </a:prstGeom>
            <a:noFill/>
            <a:ln w="57150" cap="flat" cmpd="sng" algn="ctr">
              <a:solidFill>
                <a:srgbClr val="4BB4E9"/>
              </a:solid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sp>
          <p:nvSpPr>
            <p:cNvPr id="35" name="椭圆 34"/>
            <p:cNvSpPr/>
            <p:nvPr/>
          </p:nvSpPr>
          <p:spPr>
            <a:xfrm>
              <a:off x="4229098" y="1556361"/>
              <a:ext cx="3733802" cy="3733802"/>
            </a:xfrm>
            <a:prstGeom prst="ellipse">
              <a:avLst/>
            </a:prstGeom>
            <a:noFill/>
            <a:ln w="57150" cap="flat" cmpd="sng" algn="ctr">
              <a:no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grpSp>
      <p:grpSp>
        <p:nvGrpSpPr>
          <p:cNvPr id="36" name="组合 35"/>
          <p:cNvGrpSpPr/>
          <p:nvPr/>
        </p:nvGrpSpPr>
        <p:grpSpPr>
          <a:xfrm>
            <a:off x="5073138" y="1097280"/>
            <a:ext cx="1965112" cy="1965112"/>
            <a:chOff x="4010025" y="1343025"/>
            <a:chExt cx="4171950" cy="4171950"/>
          </a:xfrm>
        </p:grpSpPr>
        <p:sp>
          <p:nvSpPr>
            <p:cNvPr id="37" name="弧形 36"/>
            <p:cNvSpPr/>
            <p:nvPr/>
          </p:nvSpPr>
          <p:spPr>
            <a:xfrm>
              <a:off x="4155760" y="1488760"/>
              <a:ext cx="3880480" cy="3880480"/>
            </a:xfrm>
            <a:prstGeom prst="arc">
              <a:avLst>
                <a:gd name="adj1" fmla="val 2137315"/>
                <a:gd name="adj2" fmla="val 14452087"/>
              </a:avLst>
            </a:prstGeom>
            <a:noFill/>
            <a:ln w="76200" cap="flat" cmpd="sng" algn="ctr">
              <a:solidFill>
                <a:srgbClr val="4BB4E9"/>
              </a:solid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sp>
          <p:nvSpPr>
            <p:cNvPr id="38" name="椭圆 37"/>
            <p:cNvSpPr/>
            <p:nvPr/>
          </p:nvSpPr>
          <p:spPr>
            <a:xfrm>
              <a:off x="4010025" y="1343025"/>
              <a:ext cx="4171950" cy="4171950"/>
            </a:xfrm>
            <a:prstGeom prst="ellipse">
              <a:avLst/>
            </a:prstGeom>
            <a:noFill/>
            <a:ln w="76200" cap="flat" cmpd="sng" algn="ctr">
              <a:no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grpSp>
      <p:sp>
        <p:nvSpPr>
          <p:cNvPr id="39" name="文本框 38"/>
          <p:cNvSpPr txBox="1"/>
          <p:nvPr/>
        </p:nvSpPr>
        <p:spPr>
          <a:xfrm>
            <a:off x="4812266" y="3789995"/>
            <a:ext cx="2646878" cy="830997"/>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zh-CN" altLang="en-US" sz="48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市场调研</a:t>
            </a:r>
            <a:endParaRPr lang="zh-CN" altLang="en-US" sz="48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
        <p:nvSpPr>
          <p:cNvPr id="40" name="文本框 39"/>
          <p:cNvSpPr txBox="1"/>
          <p:nvPr/>
        </p:nvSpPr>
        <p:spPr>
          <a:xfrm>
            <a:off x="3203291" y="4889107"/>
            <a:ext cx="5772870" cy="521938"/>
          </a:xfrm>
          <a:prstGeom prst="rect">
            <a:avLst/>
          </a:prstGeom>
          <a:noFill/>
        </p:spPr>
        <p:txBody>
          <a:bodyPr wrap="square" rtlCol="0">
            <a:spAutoFit/>
          </a:bodyPr>
          <a:lstStyle/>
          <a:p>
            <a:pPr algn="ctr">
              <a:lnSpc>
                <a:spcPct val="150000"/>
              </a:lnSpc>
            </a:pP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Digital currency is the product of </a:t>
            </a:r>
            <a:r>
              <a:rPr lang="en-US" altLang="zh-CN" sz="1000" dirty="0" err="1">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 technology. The mention of digital currency is inseparable </a:t>
            </a:r>
            <a:r>
              <a:rPr lang="en-US" altLang="zh-CN" sz="1000" dirty="0" smtClean="0">
                <a:solidFill>
                  <a:schemeClr val="bg1">
                    <a:lumMod val="95000"/>
                    <a:alpha val="71000"/>
                  </a:schemeClr>
                </a:solidFill>
                <a:latin typeface="字魂105号-简雅黑" panose="00000500000000000000" pitchFamily="2" charset="-122"/>
                <a:ea typeface="字魂105号-简雅黑" panose="00000500000000000000" pitchFamily="2" charset="-122"/>
              </a:rPr>
              <a:t>from </a:t>
            </a:r>
            <a:r>
              <a:rPr lang="en-US" altLang="zh-CN" sz="1000" dirty="0" err="1">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 </a:t>
            </a:r>
            <a:r>
              <a:rPr lang="en-US" altLang="zh-CN" sz="1000" dirty="0" smtClean="0">
                <a:solidFill>
                  <a:schemeClr val="bg1">
                    <a:lumMod val="95000"/>
                    <a:alpha val="71000"/>
                  </a:schemeClr>
                </a:solidFill>
                <a:latin typeface="字魂105号-简雅黑" panose="00000500000000000000" pitchFamily="2" charset="-122"/>
                <a:ea typeface="字魂105号-简雅黑" panose="00000500000000000000" pitchFamily="2" charset="-122"/>
              </a:rPr>
              <a:t>technology. </a:t>
            </a:r>
            <a:r>
              <a:rPr lang="en-US" altLang="zh-CN" sz="1000" dirty="0" err="1" smtClean="0">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endPar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endParaRPr>
          </a:p>
        </p:txBody>
      </p:sp>
    </p:spTree>
    <p:extLst>
      <p:ext uri="{BB962C8B-B14F-4D97-AF65-F5344CB8AC3E}">
        <p14:creationId xmlns:p14="http://schemas.microsoft.com/office/powerpoint/2010/main" val="5243625"/>
      </p:ext>
    </p:extLst>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23"/>
                                        </p:tgtEl>
                                        <p:attrNameLst>
                                          <p:attrName>style.visibility</p:attrName>
                                        </p:attrNameLst>
                                      </p:cBhvr>
                                      <p:to>
                                        <p:strVal val="visible"/>
                                      </p:to>
                                    </p:set>
                                    <p:anim calcmode="lin" valueType="num">
                                      <p:cBhvr>
                                        <p:cTn id="12" dur="750" fill="hold"/>
                                        <p:tgtEl>
                                          <p:spTgt spid="23"/>
                                        </p:tgtEl>
                                        <p:attrNameLst>
                                          <p:attrName>ppt_w</p:attrName>
                                        </p:attrNameLst>
                                      </p:cBhvr>
                                      <p:tavLst>
                                        <p:tav tm="0">
                                          <p:val>
                                            <p:fltVal val="0"/>
                                          </p:val>
                                        </p:tav>
                                        <p:tav tm="100000">
                                          <p:val>
                                            <p:strVal val="#ppt_w"/>
                                          </p:val>
                                        </p:tav>
                                      </p:tavLst>
                                    </p:anim>
                                    <p:anim calcmode="lin" valueType="num">
                                      <p:cBhvr>
                                        <p:cTn id="13" dur="750" fill="hold"/>
                                        <p:tgtEl>
                                          <p:spTgt spid="23"/>
                                        </p:tgtEl>
                                        <p:attrNameLst>
                                          <p:attrName>ppt_h</p:attrName>
                                        </p:attrNameLst>
                                      </p:cBhvr>
                                      <p:tavLst>
                                        <p:tav tm="0">
                                          <p:val>
                                            <p:fltVal val="0"/>
                                          </p:val>
                                        </p:tav>
                                        <p:tav tm="100000">
                                          <p:val>
                                            <p:strVal val="#ppt_h"/>
                                          </p:val>
                                        </p:tav>
                                      </p:tavLst>
                                    </p:anim>
                                    <p:animEffect transition="in" filter="fade">
                                      <p:cBhvr>
                                        <p:cTn id="14" dur="750"/>
                                        <p:tgtEl>
                                          <p:spTgt spid="23"/>
                                        </p:tgtEl>
                                      </p:cBhvr>
                                    </p:animEffect>
                                  </p:childTnLst>
                                </p:cTn>
                              </p:par>
                              <p:par>
                                <p:cTn id="15" presetID="53" presetClass="entr" presetSubtype="16" fill="hold" grpId="0" nodeType="withEffect">
                                  <p:stCondLst>
                                    <p:cond delay="300"/>
                                  </p:stCondLst>
                                  <p:childTnLst>
                                    <p:set>
                                      <p:cBhvr>
                                        <p:cTn id="16" dur="1" fill="hold">
                                          <p:stCondLst>
                                            <p:cond delay="0"/>
                                          </p:stCondLst>
                                        </p:cTn>
                                        <p:tgtEl>
                                          <p:spTgt spid="31"/>
                                        </p:tgtEl>
                                        <p:attrNameLst>
                                          <p:attrName>style.visibility</p:attrName>
                                        </p:attrNameLst>
                                      </p:cBhvr>
                                      <p:to>
                                        <p:strVal val="visible"/>
                                      </p:to>
                                    </p:set>
                                    <p:anim calcmode="lin" valueType="num">
                                      <p:cBhvr>
                                        <p:cTn id="17" dur="750" fill="hold"/>
                                        <p:tgtEl>
                                          <p:spTgt spid="31"/>
                                        </p:tgtEl>
                                        <p:attrNameLst>
                                          <p:attrName>ppt_w</p:attrName>
                                        </p:attrNameLst>
                                      </p:cBhvr>
                                      <p:tavLst>
                                        <p:tav tm="0">
                                          <p:val>
                                            <p:fltVal val="0"/>
                                          </p:val>
                                        </p:tav>
                                        <p:tav tm="100000">
                                          <p:val>
                                            <p:strVal val="#ppt_w"/>
                                          </p:val>
                                        </p:tav>
                                      </p:tavLst>
                                    </p:anim>
                                    <p:anim calcmode="lin" valueType="num">
                                      <p:cBhvr>
                                        <p:cTn id="18" dur="750" fill="hold"/>
                                        <p:tgtEl>
                                          <p:spTgt spid="31"/>
                                        </p:tgtEl>
                                        <p:attrNameLst>
                                          <p:attrName>ppt_h</p:attrName>
                                        </p:attrNameLst>
                                      </p:cBhvr>
                                      <p:tavLst>
                                        <p:tav tm="0">
                                          <p:val>
                                            <p:fltVal val="0"/>
                                          </p:val>
                                        </p:tav>
                                        <p:tav tm="100000">
                                          <p:val>
                                            <p:strVal val="#ppt_h"/>
                                          </p:val>
                                        </p:tav>
                                      </p:tavLst>
                                    </p:anim>
                                    <p:animEffect transition="in" filter="fade">
                                      <p:cBhvr>
                                        <p:cTn id="19" dur="750"/>
                                        <p:tgtEl>
                                          <p:spTgt spid="31"/>
                                        </p:tgtEl>
                                      </p:cBhvr>
                                    </p:animEffect>
                                  </p:childTnLst>
                                </p:cTn>
                              </p:par>
                              <p:par>
                                <p:cTn id="20" presetID="53" presetClass="entr" presetSubtype="16" fill="hold" nodeType="withEffect">
                                  <p:stCondLst>
                                    <p:cond delay="500"/>
                                  </p:stCondLst>
                                  <p:childTnLst>
                                    <p:set>
                                      <p:cBhvr>
                                        <p:cTn id="21" dur="1" fill="hold">
                                          <p:stCondLst>
                                            <p:cond delay="0"/>
                                          </p:stCondLst>
                                        </p:cTn>
                                        <p:tgtEl>
                                          <p:spTgt spid="33"/>
                                        </p:tgtEl>
                                        <p:attrNameLst>
                                          <p:attrName>style.visibility</p:attrName>
                                        </p:attrNameLst>
                                      </p:cBhvr>
                                      <p:to>
                                        <p:strVal val="visible"/>
                                      </p:to>
                                    </p:set>
                                    <p:anim calcmode="lin" valueType="num">
                                      <p:cBhvr>
                                        <p:cTn id="22" dur="750" fill="hold"/>
                                        <p:tgtEl>
                                          <p:spTgt spid="33"/>
                                        </p:tgtEl>
                                        <p:attrNameLst>
                                          <p:attrName>ppt_w</p:attrName>
                                        </p:attrNameLst>
                                      </p:cBhvr>
                                      <p:tavLst>
                                        <p:tav tm="0">
                                          <p:val>
                                            <p:fltVal val="0"/>
                                          </p:val>
                                        </p:tav>
                                        <p:tav tm="100000">
                                          <p:val>
                                            <p:strVal val="#ppt_w"/>
                                          </p:val>
                                        </p:tav>
                                      </p:tavLst>
                                    </p:anim>
                                    <p:anim calcmode="lin" valueType="num">
                                      <p:cBhvr>
                                        <p:cTn id="23" dur="750" fill="hold"/>
                                        <p:tgtEl>
                                          <p:spTgt spid="33"/>
                                        </p:tgtEl>
                                        <p:attrNameLst>
                                          <p:attrName>ppt_h</p:attrName>
                                        </p:attrNameLst>
                                      </p:cBhvr>
                                      <p:tavLst>
                                        <p:tav tm="0">
                                          <p:val>
                                            <p:fltVal val="0"/>
                                          </p:val>
                                        </p:tav>
                                        <p:tav tm="100000">
                                          <p:val>
                                            <p:strVal val="#ppt_h"/>
                                          </p:val>
                                        </p:tav>
                                      </p:tavLst>
                                    </p:anim>
                                    <p:animEffect transition="in" filter="fade">
                                      <p:cBhvr>
                                        <p:cTn id="24" dur="750"/>
                                        <p:tgtEl>
                                          <p:spTgt spid="33"/>
                                        </p:tgtEl>
                                      </p:cBhvr>
                                    </p:animEffect>
                                  </p:childTnLst>
                                </p:cTn>
                              </p:par>
                              <p:par>
                                <p:cTn id="25" presetID="53" presetClass="entr" presetSubtype="16" fill="hold" nodeType="withEffect">
                                  <p:stCondLst>
                                    <p:cond delay="400"/>
                                  </p:stCondLst>
                                  <p:childTnLst>
                                    <p:set>
                                      <p:cBhvr>
                                        <p:cTn id="26" dur="1" fill="hold">
                                          <p:stCondLst>
                                            <p:cond delay="0"/>
                                          </p:stCondLst>
                                        </p:cTn>
                                        <p:tgtEl>
                                          <p:spTgt spid="36"/>
                                        </p:tgtEl>
                                        <p:attrNameLst>
                                          <p:attrName>style.visibility</p:attrName>
                                        </p:attrNameLst>
                                      </p:cBhvr>
                                      <p:to>
                                        <p:strVal val="visible"/>
                                      </p:to>
                                    </p:set>
                                    <p:anim calcmode="lin" valueType="num">
                                      <p:cBhvr>
                                        <p:cTn id="27" dur="750" fill="hold"/>
                                        <p:tgtEl>
                                          <p:spTgt spid="36"/>
                                        </p:tgtEl>
                                        <p:attrNameLst>
                                          <p:attrName>ppt_w</p:attrName>
                                        </p:attrNameLst>
                                      </p:cBhvr>
                                      <p:tavLst>
                                        <p:tav tm="0">
                                          <p:val>
                                            <p:fltVal val="0"/>
                                          </p:val>
                                        </p:tav>
                                        <p:tav tm="100000">
                                          <p:val>
                                            <p:strVal val="#ppt_w"/>
                                          </p:val>
                                        </p:tav>
                                      </p:tavLst>
                                    </p:anim>
                                    <p:anim calcmode="lin" valueType="num">
                                      <p:cBhvr>
                                        <p:cTn id="28" dur="750" fill="hold"/>
                                        <p:tgtEl>
                                          <p:spTgt spid="36"/>
                                        </p:tgtEl>
                                        <p:attrNameLst>
                                          <p:attrName>ppt_h</p:attrName>
                                        </p:attrNameLst>
                                      </p:cBhvr>
                                      <p:tavLst>
                                        <p:tav tm="0">
                                          <p:val>
                                            <p:fltVal val="0"/>
                                          </p:val>
                                        </p:tav>
                                        <p:tav tm="100000">
                                          <p:val>
                                            <p:strVal val="#ppt_h"/>
                                          </p:val>
                                        </p:tav>
                                      </p:tavLst>
                                    </p:anim>
                                    <p:animEffect transition="in" filter="fade">
                                      <p:cBhvr>
                                        <p:cTn id="29" dur="750"/>
                                        <p:tgtEl>
                                          <p:spTgt spid="36"/>
                                        </p:tgtEl>
                                      </p:cBhvr>
                                    </p:animEffect>
                                  </p:childTnLst>
                                </p:cTn>
                              </p:par>
                              <p:par>
                                <p:cTn id="30" presetID="50" presetClass="entr" presetSubtype="0" decel="10000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p:cTn id="32" dur="1100" fill="hold"/>
                                        <p:tgtEl>
                                          <p:spTgt spid="32"/>
                                        </p:tgtEl>
                                        <p:attrNameLst>
                                          <p:attrName>ppt_w</p:attrName>
                                        </p:attrNameLst>
                                      </p:cBhvr>
                                      <p:tavLst>
                                        <p:tav tm="0">
                                          <p:val>
                                            <p:strVal val="#ppt_w+.3"/>
                                          </p:val>
                                        </p:tav>
                                        <p:tav tm="100000">
                                          <p:val>
                                            <p:strVal val="#ppt_w"/>
                                          </p:val>
                                        </p:tav>
                                      </p:tavLst>
                                    </p:anim>
                                    <p:anim calcmode="lin" valueType="num">
                                      <p:cBhvr>
                                        <p:cTn id="33" dur="1100" fill="hold"/>
                                        <p:tgtEl>
                                          <p:spTgt spid="32"/>
                                        </p:tgtEl>
                                        <p:attrNameLst>
                                          <p:attrName>ppt_h</p:attrName>
                                        </p:attrNameLst>
                                      </p:cBhvr>
                                      <p:tavLst>
                                        <p:tav tm="0">
                                          <p:val>
                                            <p:strVal val="#ppt_h"/>
                                          </p:val>
                                        </p:tav>
                                        <p:tav tm="100000">
                                          <p:val>
                                            <p:strVal val="#ppt_h"/>
                                          </p:val>
                                        </p:tav>
                                      </p:tavLst>
                                    </p:anim>
                                    <p:animEffect transition="in" filter="fade">
                                      <p:cBhvr>
                                        <p:cTn id="34" dur="1100"/>
                                        <p:tgtEl>
                                          <p:spTgt spid="32"/>
                                        </p:tgtEl>
                                      </p:cBhvr>
                                    </p:animEffect>
                                  </p:childTnLst>
                                </p:cTn>
                              </p:par>
                              <p:par>
                                <p:cTn id="35" presetID="8" presetClass="emph" presetSubtype="0" repeatCount="indefinite" fill="hold" nodeType="withEffect">
                                  <p:stCondLst>
                                    <p:cond delay="700"/>
                                  </p:stCondLst>
                                  <p:childTnLst>
                                    <p:animRot by="21600000">
                                      <p:cBhvr>
                                        <p:cTn id="36" dur="5000" fill="hold"/>
                                        <p:tgtEl>
                                          <p:spTgt spid="33"/>
                                        </p:tgtEl>
                                        <p:attrNameLst>
                                          <p:attrName>r</p:attrName>
                                        </p:attrNameLst>
                                      </p:cBhvr>
                                    </p:animRot>
                                  </p:childTnLst>
                                </p:cTn>
                              </p:par>
                              <p:par>
                                <p:cTn id="37" presetID="8" presetClass="emph" presetSubtype="0" repeatCount="indefinite" fill="hold" nodeType="withEffect">
                                  <p:stCondLst>
                                    <p:cond delay="500"/>
                                  </p:stCondLst>
                                  <p:childTnLst>
                                    <p:animRot by="-21600000">
                                      <p:cBhvr>
                                        <p:cTn id="38" dur="5000" fill="hold"/>
                                        <p:tgtEl>
                                          <p:spTgt spid="36"/>
                                        </p:tgtEl>
                                        <p:attrNameLst>
                                          <p:attrName>r</p:attrName>
                                        </p:attrNameLst>
                                      </p:cBhvr>
                                    </p:animRot>
                                  </p:childTnLst>
                                </p:cTn>
                              </p:par>
                              <p:par>
                                <p:cTn id="39" presetID="16" presetClass="entr" presetSubtype="21" fill="hold" nodeType="withEffect">
                                  <p:stCondLst>
                                    <p:cond delay="500"/>
                                  </p:stCondLst>
                                  <p:childTnLst>
                                    <p:set>
                                      <p:cBhvr>
                                        <p:cTn id="40" dur="1" fill="hold">
                                          <p:stCondLst>
                                            <p:cond delay="0"/>
                                          </p:stCondLst>
                                        </p:cTn>
                                        <p:tgtEl>
                                          <p:spTgt spid="18"/>
                                        </p:tgtEl>
                                        <p:attrNameLst>
                                          <p:attrName>style.visibility</p:attrName>
                                        </p:attrNameLst>
                                      </p:cBhvr>
                                      <p:to>
                                        <p:strVal val="visible"/>
                                      </p:to>
                                    </p:set>
                                    <p:animEffect transition="in" filter="barn(inVertical)">
                                      <p:cBhvr>
                                        <p:cTn id="41" dur="500"/>
                                        <p:tgtEl>
                                          <p:spTgt spid="18"/>
                                        </p:tgtEl>
                                      </p:cBhvr>
                                    </p:animEffect>
                                  </p:childTnLst>
                                </p:cTn>
                              </p:par>
                              <p:par>
                                <p:cTn id="42" presetID="10" presetClass="entr" presetSubtype="0" fill="hold" grpId="0" nodeType="withEffect">
                                  <p:stCondLst>
                                    <p:cond delay="500"/>
                                  </p:stCondLst>
                                  <p:childTnLst>
                                    <p:set>
                                      <p:cBhvr>
                                        <p:cTn id="43" dur="1" fill="hold">
                                          <p:stCondLst>
                                            <p:cond delay="0"/>
                                          </p:stCondLst>
                                        </p:cTn>
                                        <p:tgtEl>
                                          <p:spTgt spid="39"/>
                                        </p:tgtEl>
                                        <p:attrNameLst>
                                          <p:attrName>style.visibility</p:attrName>
                                        </p:attrNameLst>
                                      </p:cBhvr>
                                      <p:to>
                                        <p:strVal val="visible"/>
                                      </p:to>
                                    </p:set>
                                    <p:animEffect transition="in" filter="fade">
                                      <p:cBhvr>
                                        <p:cTn id="44" dur="2000"/>
                                        <p:tgtEl>
                                          <p:spTgt spid="39"/>
                                        </p:tgtEl>
                                      </p:cBhvr>
                                    </p:animEffect>
                                  </p:childTnLst>
                                </p:cTn>
                              </p:par>
                              <p:par>
                                <p:cTn id="45" presetID="23" presetClass="entr" presetSubtype="272" fill="hold" grpId="1" nodeType="withEffect">
                                  <p:stCondLst>
                                    <p:cond delay="500"/>
                                  </p:stCondLst>
                                  <p:childTnLst>
                                    <p:set>
                                      <p:cBhvr>
                                        <p:cTn id="46" dur="1" fill="hold">
                                          <p:stCondLst>
                                            <p:cond delay="0"/>
                                          </p:stCondLst>
                                        </p:cTn>
                                        <p:tgtEl>
                                          <p:spTgt spid="39"/>
                                        </p:tgtEl>
                                        <p:attrNameLst>
                                          <p:attrName>style.visibility</p:attrName>
                                        </p:attrNameLst>
                                      </p:cBhvr>
                                      <p:to>
                                        <p:strVal val="visible"/>
                                      </p:to>
                                    </p:set>
                                    <p:anim calcmode="lin" valueType="num">
                                      <p:cBhvr>
                                        <p:cTn id="47" dur="2000" fill="hold"/>
                                        <p:tgtEl>
                                          <p:spTgt spid="39"/>
                                        </p:tgtEl>
                                        <p:attrNameLst>
                                          <p:attrName>ppt_w</p:attrName>
                                        </p:attrNameLst>
                                      </p:cBhvr>
                                      <p:tavLst>
                                        <p:tav tm="0">
                                          <p:val>
                                            <p:strVal val="2/3*#ppt_w"/>
                                          </p:val>
                                        </p:tav>
                                        <p:tav tm="100000">
                                          <p:val>
                                            <p:strVal val="#ppt_w"/>
                                          </p:val>
                                        </p:tav>
                                      </p:tavLst>
                                    </p:anim>
                                    <p:anim calcmode="lin" valueType="num">
                                      <p:cBhvr>
                                        <p:cTn id="48" dur="2000" fill="hold"/>
                                        <p:tgtEl>
                                          <p:spTgt spid="39"/>
                                        </p:tgtEl>
                                        <p:attrNameLst>
                                          <p:attrName>ppt_h</p:attrName>
                                        </p:attrNameLst>
                                      </p:cBhvr>
                                      <p:tavLst>
                                        <p:tav tm="0">
                                          <p:val>
                                            <p:strVal val="2/3*#ppt_h"/>
                                          </p:val>
                                        </p:tav>
                                        <p:tav tm="100000">
                                          <p:val>
                                            <p:strVal val="#ppt_h"/>
                                          </p:val>
                                        </p:tav>
                                      </p:tavLst>
                                    </p:anim>
                                  </p:childTnLst>
                                </p:cTn>
                              </p:par>
                              <p:par>
                                <p:cTn id="49" presetID="6" presetClass="emph" presetSubtype="0" fill="hold" grpId="2" nodeType="withEffect">
                                  <p:stCondLst>
                                    <p:cond delay="2500"/>
                                  </p:stCondLst>
                                  <p:childTnLst>
                                    <p:animScale>
                                      <p:cBhvr>
                                        <p:cTn id="50" dur="1500" fill="hold"/>
                                        <p:tgtEl>
                                          <p:spTgt spid="39"/>
                                        </p:tgtEl>
                                      </p:cBhvr>
                                      <p:by x="105000" y="105000"/>
                                    </p:animScale>
                                  </p:childTnLst>
                                </p:cTn>
                              </p:par>
                              <p:par>
                                <p:cTn id="51" presetID="42" presetClass="entr" presetSubtype="0" fill="hold" grpId="0" nodeType="withEffect">
                                  <p:stCondLst>
                                    <p:cond delay="2000"/>
                                  </p:stCondLst>
                                  <p:childTnLst>
                                    <p:set>
                                      <p:cBhvr>
                                        <p:cTn id="52" dur="1" fill="hold">
                                          <p:stCondLst>
                                            <p:cond delay="0"/>
                                          </p:stCondLst>
                                        </p:cTn>
                                        <p:tgtEl>
                                          <p:spTgt spid="40"/>
                                        </p:tgtEl>
                                        <p:attrNameLst>
                                          <p:attrName>style.visibility</p:attrName>
                                        </p:attrNameLst>
                                      </p:cBhvr>
                                      <p:to>
                                        <p:strVal val="visible"/>
                                      </p:to>
                                    </p:set>
                                    <p:animEffect transition="in" filter="fade">
                                      <p:cBhvr>
                                        <p:cTn id="53" dur="1000"/>
                                        <p:tgtEl>
                                          <p:spTgt spid="40"/>
                                        </p:tgtEl>
                                      </p:cBhvr>
                                    </p:animEffect>
                                    <p:anim calcmode="lin" valueType="num">
                                      <p:cBhvr>
                                        <p:cTn id="54" dur="1000" fill="hold"/>
                                        <p:tgtEl>
                                          <p:spTgt spid="40"/>
                                        </p:tgtEl>
                                        <p:attrNameLst>
                                          <p:attrName>ppt_x</p:attrName>
                                        </p:attrNameLst>
                                      </p:cBhvr>
                                      <p:tavLst>
                                        <p:tav tm="0">
                                          <p:val>
                                            <p:strVal val="#ppt_x"/>
                                          </p:val>
                                        </p:tav>
                                        <p:tav tm="100000">
                                          <p:val>
                                            <p:strVal val="#ppt_x"/>
                                          </p:val>
                                        </p:tav>
                                      </p:tavLst>
                                    </p:anim>
                                    <p:anim calcmode="lin" valueType="num">
                                      <p:cBhvr>
                                        <p:cTn id="55"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31" grpId="0" animBg="1"/>
      <p:bldP spid="32" grpId="0"/>
      <p:bldP spid="39" grpId="0"/>
      <p:bldP spid="39" grpId="1"/>
      <p:bldP spid="39" grpId="2"/>
      <p:bldP spid="4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rotWithShape="1">
          <a:blip r:embed="rId3" cstate="print">
            <a:extLst>
              <a:ext uri="{28A0092B-C50C-407E-A947-70E740481C1C}">
                <a14:useLocalDpi xmlns:a14="http://schemas.microsoft.com/office/drawing/2010/main" val="0"/>
              </a:ext>
            </a:extLst>
          </a:blip>
          <a:srcRect l="49715" r="22384" b="53799"/>
          <a:stretch/>
        </p:blipFill>
        <p:spPr>
          <a:xfrm>
            <a:off x="1165847" y="1242825"/>
            <a:ext cx="3303267" cy="5469822"/>
          </a:xfrm>
          <a:prstGeom prst="rect">
            <a:avLst/>
          </a:prstGeom>
        </p:spPr>
      </p:pic>
      <p:grpSp>
        <p:nvGrpSpPr>
          <p:cNvPr id="23" name="组合 22"/>
          <p:cNvGrpSpPr/>
          <p:nvPr/>
        </p:nvGrpSpPr>
        <p:grpSpPr>
          <a:xfrm>
            <a:off x="4596943" y="2313143"/>
            <a:ext cx="6484228" cy="1149728"/>
            <a:chOff x="874713" y="1114425"/>
            <a:chExt cx="6484228" cy="1149728"/>
          </a:xfrm>
        </p:grpSpPr>
        <p:sp>
          <p:nvSpPr>
            <p:cNvPr id="24" name="矩形 23"/>
            <p:cNvSpPr/>
            <p:nvPr/>
          </p:nvSpPr>
          <p:spPr>
            <a:xfrm>
              <a:off x="874713" y="1511383"/>
              <a:ext cx="6484228" cy="752770"/>
            </a:xfrm>
            <a:prstGeom prst="rect">
              <a:avLst/>
            </a:prstGeom>
          </p:spPr>
          <p:txBody>
            <a:bodyPr wrap="square">
              <a:spAutoFit/>
              <a:scene3d>
                <a:camera prst="orthographicFront"/>
                <a:lightRig rig="threePt" dir="t"/>
              </a:scene3d>
              <a:sp3d contourW="12700"/>
            </a:bodyPr>
            <a:lstStyle/>
            <a:p>
              <a:pPr algn="just" defTabSz="914377">
                <a:lnSpc>
                  <a:spcPct val="150000"/>
                </a:lnSpc>
              </a:pPr>
              <a:r>
                <a:rPr lang="zh-CN" altLang="en-US" sz="1000" dirty="0">
                  <a:solidFill>
                    <a:srgbClr val="FFFFFF">
                      <a:lumMod val="50000"/>
                    </a:srgbClr>
                  </a:solidFill>
                  <a:latin typeface="字魂105号-简雅黑" panose="00000500000000000000" pitchFamily="2" charset="-122"/>
                  <a:ea typeface="字魂105号-简雅黑" panose="00000500000000000000" pitchFamily="2" charset="-122"/>
                </a:rPr>
                <a:t>用户可以在投影仪或者计算机上进行演示，也可以将演示文稿打印出来，制作成胶片，以便应用到更广泛的领域中。利用</a:t>
              </a:r>
              <a:r>
                <a:rPr lang="en-US" altLang="zh-CN" sz="1000" dirty="0">
                  <a:solidFill>
                    <a:srgbClr val="FFFFFF">
                      <a:lumMod val="50000"/>
                    </a:srgbClr>
                  </a:solidFill>
                  <a:latin typeface="字魂105号-简雅黑" panose="00000500000000000000" pitchFamily="2" charset="-122"/>
                  <a:ea typeface="字魂105号-简雅黑" panose="00000500000000000000" pitchFamily="2" charset="-122"/>
                </a:rPr>
                <a:t>Microsoft Office PowerPoint</a:t>
              </a:r>
              <a:r>
                <a:rPr lang="zh-CN" altLang="en-US" sz="1000" dirty="0">
                  <a:solidFill>
                    <a:srgbClr val="FFFFFF">
                      <a:lumMod val="50000"/>
                    </a:srgbClr>
                  </a:solidFill>
                  <a:latin typeface="字魂105号-简雅黑" panose="00000500000000000000" pitchFamily="2" charset="-122"/>
                  <a:ea typeface="字魂105号-简雅黑" panose="00000500000000000000" pitchFamily="2" charset="-122"/>
                </a:rPr>
                <a:t>不仅可以创建演示文稿，还可以在互联网上召开面对面会议、远程会议或在网上给观众展示演示文稿</a:t>
              </a:r>
            </a:p>
          </p:txBody>
        </p:sp>
        <p:sp>
          <p:nvSpPr>
            <p:cNvPr id="25" name="矩形 24"/>
            <p:cNvSpPr/>
            <p:nvPr/>
          </p:nvSpPr>
          <p:spPr>
            <a:xfrm>
              <a:off x="874713" y="1114425"/>
              <a:ext cx="2084387" cy="396583"/>
            </a:xfrm>
            <a:prstGeom prst="rect">
              <a:avLst/>
            </a:prstGeom>
          </p:spPr>
          <p:txBody>
            <a:bodyPr wrap="square">
              <a:spAutoFit/>
              <a:scene3d>
                <a:camera prst="orthographicFront"/>
                <a:lightRig rig="threePt" dir="t"/>
              </a:scene3d>
              <a:sp3d contourW="12700"/>
            </a:bodyPr>
            <a:lstStyle/>
            <a:p>
              <a:pPr algn="just" defTabSz="914377">
                <a:lnSpc>
                  <a:spcPct val="120000"/>
                </a:lnSpc>
              </a:pPr>
              <a:r>
                <a:rPr lang="zh-CN" altLang="en-US"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经验分享示例</a:t>
              </a:r>
              <a:endParaRPr lang="zh-CN" altLang="en-US"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grpSp>
      <p:grpSp>
        <p:nvGrpSpPr>
          <p:cNvPr id="34" name="组合 33"/>
          <p:cNvGrpSpPr/>
          <p:nvPr/>
        </p:nvGrpSpPr>
        <p:grpSpPr>
          <a:xfrm>
            <a:off x="4613531" y="3977736"/>
            <a:ext cx="6721415" cy="1792461"/>
            <a:chOff x="4613531" y="3841810"/>
            <a:chExt cx="6721414" cy="1792461"/>
          </a:xfrm>
        </p:grpSpPr>
        <p:grpSp>
          <p:nvGrpSpPr>
            <p:cNvPr id="2" name="Group 13"/>
            <p:cNvGrpSpPr/>
            <p:nvPr/>
          </p:nvGrpSpPr>
          <p:grpSpPr>
            <a:xfrm>
              <a:off x="5598238" y="3914775"/>
              <a:ext cx="5369323" cy="169883"/>
              <a:chOff x="1948686" y="5692382"/>
              <a:chExt cx="9219528" cy="182880"/>
            </a:xfrm>
          </p:grpSpPr>
          <p:sp>
            <p:nvSpPr>
              <p:cNvPr id="4" name="Rectangle 15"/>
              <p:cNvSpPr/>
              <p:nvPr/>
            </p:nvSpPr>
            <p:spPr>
              <a:xfrm>
                <a:off x="1948690" y="5742963"/>
                <a:ext cx="9219524" cy="64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3" rIns="182843" bIns="91423" rtlCol="0" anchor="ctr"/>
              <a:lstStyle/>
              <a:p>
                <a:pPr algn="ctr" defTabSz="914377"/>
                <a:endParaRPr lang="en-US" sz="1351"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ontserrat Semi" charset="0"/>
                </a:endParaRPr>
              </a:p>
            </p:txBody>
          </p:sp>
          <p:sp>
            <p:nvSpPr>
              <p:cNvPr id="3" name="Rectangle 14"/>
              <p:cNvSpPr/>
              <p:nvPr/>
            </p:nvSpPr>
            <p:spPr>
              <a:xfrm>
                <a:off x="1948686" y="5745735"/>
                <a:ext cx="5316063" cy="71485"/>
              </a:xfrm>
              <a:prstGeom prst="rect">
                <a:avLst/>
              </a:pr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3" rIns="182843" bIns="91423" rtlCol="0" anchor="ctr"/>
              <a:lstStyle/>
              <a:p>
                <a:pPr algn="ctr" defTabSz="914377"/>
                <a:endParaRPr lang="en-US" sz="1351"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ontserrat Semi" charset="0"/>
                </a:endParaRPr>
              </a:p>
            </p:txBody>
          </p:sp>
          <p:sp>
            <p:nvSpPr>
              <p:cNvPr id="5" name="Oval 16"/>
              <p:cNvSpPr>
                <a:spLocks/>
              </p:cNvSpPr>
              <p:nvPr/>
            </p:nvSpPr>
            <p:spPr>
              <a:xfrm>
                <a:off x="7137136" y="5692382"/>
                <a:ext cx="295079" cy="182880"/>
              </a:xfrm>
              <a:prstGeom prst="ellipse">
                <a:avLst/>
              </a:prstGeom>
              <a:solidFill>
                <a:schemeClr val="bg1"/>
              </a:solidFill>
              <a:ln w="38100">
                <a:solidFill>
                  <a:srgbClr val="0A2C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sz="1351"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grpSp>
        <p:grpSp>
          <p:nvGrpSpPr>
            <p:cNvPr id="6" name="Group 13"/>
            <p:cNvGrpSpPr/>
            <p:nvPr/>
          </p:nvGrpSpPr>
          <p:grpSpPr>
            <a:xfrm>
              <a:off x="5598238" y="4533890"/>
              <a:ext cx="5369323" cy="169883"/>
              <a:chOff x="1948686" y="5692382"/>
              <a:chExt cx="9219528" cy="182880"/>
            </a:xfrm>
          </p:grpSpPr>
          <p:sp>
            <p:nvSpPr>
              <p:cNvPr id="7" name="Rectangle 15"/>
              <p:cNvSpPr/>
              <p:nvPr/>
            </p:nvSpPr>
            <p:spPr>
              <a:xfrm>
                <a:off x="1948690" y="5742963"/>
                <a:ext cx="9219524" cy="64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3" rIns="182843" bIns="91423" rtlCol="0" anchor="ctr"/>
              <a:lstStyle/>
              <a:p>
                <a:pPr algn="ctr" defTabSz="914377"/>
                <a:endParaRPr lang="en-US" sz="1351"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ontserrat Semi" charset="0"/>
                </a:endParaRPr>
              </a:p>
            </p:txBody>
          </p:sp>
          <p:sp>
            <p:nvSpPr>
              <p:cNvPr id="8" name="Rectangle 14"/>
              <p:cNvSpPr/>
              <p:nvPr/>
            </p:nvSpPr>
            <p:spPr>
              <a:xfrm>
                <a:off x="1948686" y="5745735"/>
                <a:ext cx="8159538" cy="71485"/>
              </a:xfrm>
              <a:prstGeom prst="rect">
                <a:avLst/>
              </a:pr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3" rIns="182843" bIns="91423" rtlCol="0" anchor="ctr"/>
              <a:lstStyle/>
              <a:p>
                <a:pPr algn="ctr" defTabSz="914377"/>
                <a:endParaRPr lang="en-US" sz="1351"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ontserrat Semi" charset="0"/>
                </a:endParaRPr>
              </a:p>
            </p:txBody>
          </p:sp>
          <p:sp>
            <p:nvSpPr>
              <p:cNvPr id="9" name="Oval 16"/>
              <p:cNvSpPr>
                <a:spLocks/>
              </p:cNvSpPr>
              <p:nvPr/>
            </p:nvSpPr>
            <p:spPr>
              <a:xfrm>
                <a:off x="9976387" y="5692382"/>
                <a:ext cx="295079" cy="182880"/>
              </a:xfrm>
              <a:prstGeom prst="ellipse">
                <a:avLst/>
              </a:prstGeom>
              <a:solidFill>
                <a:schemeClr val="bg1"/>
              </a:solidFill>
              <a:ln w="38100">
                <a:solidFill>
                  <a:srgbClr val="0A2C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sz="1351"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grpSp>
        <p:grpSp>
          <p:nvGrpSpPr>
            <p:cNvPr id="10" name="Group 13"/>
            <p:cNvGrpSpPr/>
            <p:nvPr/>
          </p:nvGrpSpPr>
          <p:grpSpPr>
            <a:xfrm>
              <a:off x="5598238" y="5191105"/>
              <a:ext cx="5369323" cy="169883"/>
              <a:chOff x="1948686" y="5692382"/>
              <a:chExt cx="9219528" cy="182880"/>
            </a:xfrm>
          </p:grpSpPr>
          <p:sp>
            <p:nvSpPr>
              <p:cNvPr id="11" name="Rectangle 15"/>
              <p:cNvSpPr/>
              <p:nvPr/>
            </p:nvSpPr>
            <p:spPr>
              <a:xfrm>
                <a:off x="1948690" y="5742963"/>
                <a:ext cx="9219524" cy="64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3" rIns="182843" bIns="91423" rtlCol="0" anchor="ctr"/>
              <a:lstStyle/>
              <a:p>
                <a:pPr algn="ctr" defTabSz="914377"/>
                <a:endParaRPr lang="en-US" sz="1351"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ontserrat Semi" charset="0"/>
                </a:endParaRPr>
              </a:p>
            </p:txBody>
          </p:sp>
          <p:sp>
            <p:nvSpPr>
              <p:cNvPr id="12" name="Rectangle 14"/>
              <p:cNvSpPr/>
              <p:nvPr/>
            </p:nvSpPr>
            <p:spPr>
              <a:xfrm>
                <a:off x="1948686" y="5745735"/>
                <a:ext cx="6737801" cy="71485"/>
              </a:xfrm>
              <a:prstGeom prst="rect">
                <a:avLst/>
              </a:pr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3" rIns="182843" bIns="91423" rtlCol="0" anchor="ctr"/>
              <a:lstStyle/>
              <a:p>
                <a:pPr algn="ctr" defTabSz="914377"/>
                <a:endParaRPr lang="en-US" sz="1351"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ontserrat Semi" charset="0"/>
                </a:endParaRPr>
              </a:p>
            </p:txBody>
          </p:sp>
          <p:sp>
            <p:nvSpPr>
              <p:cNvPr id="13" name="Oval 16"/>
              <p:cNvSpPr>
                <a:spLocks/>
              </p:cNvSpPr>
              <p:nvPr/>
            </p:nvSpPr>
            <p:spPr>
              <a:xfrm>
                <a:off x="8519144" y="5692382"/>
                <a:ext cx="295079" cy="182880"/>
              </a:xfrm>
              <a:prstGeom prst="ellipse">
                <a:avLst/>
              </a:prstGeom>
              <a:solidFill>
                <a:schemeClr val="bg1"/>
              </a:solidFill>
              <a:ln w="38100">
                <a:solidFill>
                  <a:srgbClr val="0A2C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en-US" sz="1351"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grpSp>
        <p:sp>
          <p:nvSpPr>
            <p:cNvPr id="26" name="矩形 25"/>
            <p:cNvSpPr/>
            <p:nvPr/>
          </p:nvSpPr>
          <p:spPr>
            <a:xfrm>
              <a:off x="4613531" y="3841810"/>
              <a:ext cx="937700" cy="317779"/>
            </a:xfrm>
            <a:prstGeom prst="rect">
              <a:avLst/>
            </a:prstGeom>
          </p:spPr>
          <p:txBody>
            <a:bodyPr wrap="square">
              <a:spAutoFit/>
              <a:scene3d>
                <a:camera prst="orthographicFront"/>
                <a:lightRig rig="threePt" dir="t"/>
              </a:scene3d>
              <a:sp3d contourW="12700"/>
            </a:bodyPr>
            <a:lstStyle/>
            <a:p>
              <a:pPr defTabSz="914377">
                <a:lnSpc>
                  <a:spcPct val="120000"/>
                </a:lnSpc>
              </a:pPr>
              <a:r>
                <a:rPr lang="zh-CN" altLang="en-US" sz="1333" dirty="0">
                  <a:solidFill>
                    <a:schemeClr val="tx1">
                      <a:lumMod val="75000"/>
                      <a:lumOff val="25000"/>
                    </a:schemeClr>
                  </a:solidFill>
                  <a:latin typeface="字魂105号-简雅黑" panose="00000500000000000000" pitchFamily="2" charset="-122"/>
                  <a:ea typeface="字魂105号-简雅黑" panose="00000500000000000000" pitchFamily="2" charset="-122"/>
                </a:rPr>
                <a:t>标题文字</a:t>
              </a:r>
            </a:p>
          </p:txBody>
        </p:sp>
        <p:sp>
          <p:nvSpPr>
            <p:cNvPr id="27" name="矩形 26"/>
            <p:cNvSpPr/>
            <p:nvPr/>
          </p:nvSpPr>
          <p:spPr>
            <a:xfrm>
              <a:off x="4613531" y="4454701"/>
              <a:ext cx="937700" cy="317779"/>
            </a:xfrm>
            <a:prstGeom prst="rect">
              <a:avLst/>
            </a:prstGeom>
          </p:spPr>
          <p:txBody>
            <a:bodyPr wrap="square">
              <a:spAutoFit/>
              <a:scene3d>
                <a:camera prst="orthographicFront"/>
                <a:lightRig rig="threePt" dir="t"/>
              </a:scene3d>
              <a:sp3d contourW="12700"/>
            </a:bodyPr>
            <a:lstStyle/>
            <a:p>
              <a:pPr defTabSz="914377">
                <a:lnSpc>
                  <a:spcPct val="120000"/>
                </a:lnSpc>
              </a:pPr>
              <a:r>
                <a:rPr lang="zh-CN" altLang="en-US" sz="1333" dirty="0">
                  <a:solidFill>
                    <a:schemeClr val="tx1">
                      <a:lumMod val="75000"/>
                      <a:lumOff val="25000"/>
                    </a:schemeClr>
                  </a:solidFill>
                  <a:latin typeface="字魂105号-简雅黑" panose="00000500000000000000" pitchFamily="2" charset="-122"/>
                  <a:ea typeface="字魂105号-简雅黑" panose="00000500000000000000" pitchFamily="2" charset="-122"/>
                </a:rPr>
                <a:t>标题文字</a:t>
              </a:r>
            </a:p>
          </p:txBody>
        </p:sp>
        <p:sp>
          <p:nvSpPr>
            <p:cNvPr id="28" name="矩形 27"/>
            <p:cNvSpPr/>
            <p:nvPr/>
          </p:nvSpPr>
          <p:spPr>
            <a:xfrm>
              <a:off x="4613531" y="5121441"/>
              <a:ext cx="937700" cy="317779"/>
            </a:xfrm>
            <a:prstGeom prst="rect">
              <a:avLst/>
            </a:prstGeom>
          </p:spPr>
          <p:txBody>
            <a:bodyPr wrap="square">
              <a:spAutoFit/>
              <a:scene3d>
                <a:camera prst="orthographicFront"/>
                <a:lightRig rig="threePt" dir="t"/>
              </a:scene3d>
              <a:sp3d contourW="12700"/>
            </a:bodyPr>
            <a:lstStyle/>
            <a:p>
              <a:pPr defTabSz="914377">
                <a:lnSpc>
                  <a:spcPct val="120000"/>
                </a:lnSpc>
              </a:pPr>
              <a:r>
                <a:rPr lang="zh-CN" altLang="en-US" sz="1333" dirty="0">
                  <a:solidFill>
                    <a:schemeClr val="tx1">
                      <a:lumMod val="75000"/>
                      <a:lumOff val="25000"/>
                    </a:schemeClr>
                  </a:solidFill>
                  <a:latin typeface="字魂105号-简雅黑" panose="00000500000000000000" pitchFamily="2" charset="-122"/>
                  <a:ea typeface="字魂105号-简雅黑" panose="00000500000000000000" pitchFamily="2" charset="-122"/>
                </a:rPr>
                <a:t>标题文字</a:t>
              </a:r>
            </a:p>
          </p:txBody>
        </p:sp>
        <p:sp>
          <p:nvSpPr>
            <p:cNvPr id="29" name="矩形 28"/>
            <p:cNvSpPr/>
            <p:nvPr/>
          </p:nvSpPr>
          <p:spPr>
            <a:xfrm>
              <a:off x="8813505" y="4025705"/>
              <a:ext cx="937700" cy="328936"/>
            </a:xfrm>
            <a:prstGeom prst="rect">
              <a:avLst/>
            </a:prstGeom>
          </p:spPr>
          <p:txBody>
            <a:bodyPr wrap="square">
              <a:spAutoFit/>
              <a:scene3d>
                <a:camera prst="orthographicFront"/>
                <a:lightRig rig="threePt" dir="t"/>
              </a:scene3d>
              <a:sp3d contourW="12700"/>
            </a:bodyPr>
            <a:lstStyle/>
            <a:p>
              <a:pPr defTabSz="914377">
                <a:lnSpc>
                  <a:spcPct val="120000"/>
                </a:lnSpc>
              </a:pPr>
              <a:r>
                <a:rPr lang="en-US" altLang="zh-CN" sz="1400" dirty="0">
                  <a:solidFill>
                    <a:schemeClr val="tx1">
                      <a:lumMod val="75000"/>
                      <a:lumOff val="25000"/>
                    </a:schemeClr>
                  </a:solidFill>
                  <a:latin typeface="字魂105号-简雅黑" panose="00000500000000000000" pitchFamily="2" charset="-122"/>
                  <a:ea typeface="字魂105号-简雅黑" panose="00000500000000000000" pitchFamily="2" charset="-122"/>
                </a:rPr>
                <a:t>65%</a:t>
              </a:r>
              <a:endParaRPr lang="zh-CN" altLang="en-US" sz="140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30" name="矩形 29"/>
            <p:cNvSpPr/>
            <p:nvPr/>
          </p:nvSpPr>
          <p:spPr>
            <a:xfrm>
              <a:off x="10397245" y="4638595"/>
              <a:ext cx="937700" cy="328936"/>
            </a:xfrm>
            <a:prstGeom prst="rect">
              <a:avLst/>
            </a:prstGeom>
          </p:spPr>
          <p:txBody>
            <a:bodyPr wrap="square">
              <a:spAutoFit/>
              <a:scene3d>
                <a:camera prst="orthographicFront"/>
                <a:lightRig rig="threePt" dir="t"/>
              </a:scene3d>
              <a:sp3d contourW="12700"/>
            </a:bodyPr>
            <a:lstStyle/>
            <a:p>
              <a:pPr defTabSz="914377">
                <a:lnSpc>
                  <a:spcPct val="120000"/>
                </a:lnSpc>
              </a:pPr>
              <a:r>
                <a:rPr lang="en-US" altLang="zh-CN" sz="1400" dirty="0">
                  <a:solidFill>
                    <a:schemeClr val="tx1">
                      <a:lumMod val="75000"/>
                      <a:lumOff val="25000"/>
                    </a:schemeClr>
                  </a:solidFill>
                  <a:latin typeface="字魂105号-简雅黑" panose="00000500000000000000" pitchFamily="2" charset="-122"/>
                  <a:ea typeface="字魂105号-简雅黑" panose="00000500000000000000" pitchFamily="2" charset="-122"/>
                </a:rPr>
                <a:t>85%</a:t>
              </a:r>
              <a:endParaRPr lang="zh-CN" altLang="en-US" sz="140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31" name="矩形 30"/>
            <p:cNvSpPr/>
            <p:nvPr/>
          </p:nvSpPr>
          <p:spPr>
            <a:xfrm>
              <a:off x="9562264" y="5305335"/>
              <a:ext cx="937700" cy="328936"/>
            </a:xfrm>
            <a:prstGeom prst="rect">
              <a:avLst/>
            </a:prstGeom>
          </p:spPr>
          <p:txBody>
            <a:bodyPr wrap="square">
              <a:spAutoFit/>
              <a:scene3d>
                <a:camera prst="orthographicFront"/>
                <a:lightRig rig="threePt" dir="t"/>
              </a:scene3d>
              <a:sp3d contourW="12700"/>
            </a:bodyPr>
            <a:lstStyle/>
            <a:p>
              <a:pPr defTabSz="914377">
                <a:lnSpc>
                  <a:spcPct val="120000"/>
                </a:lnSpc>
              </a:pPr>
              <a:r>
                <a:rPr lang="en-US" altLang="zh-CN" sz="1400" dirty="0">
                  <a:solidFill>
                    <a:schemeClr val="tx1">
                      <a:lumMod val="75000"/>
                      <a:lumOff val="25000"/>
                    </a:schemeClr>
                  </a:solidFill>
                  <a:latin typeface="字魂105号-简雅黑" panose="00000500000000000000" pitchFamily="2" charset="-122"/>
                  <a:ea typeface="字魂105号-简雅黑" panose="00000500000000000000" pitchFamily="2" charset="-122"/>
                </a:rPr>
                <a:t>74%</a:t>
              </a:r>
              <a:endParaRPr lang="zh-CN" altLang="en-US" sz="140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grpSp>
      <p:pic>
        <p:nvPicPr>
          <p:cNvPr id="33" name="图片占位符 32"/>
          <p:cNvPicPr>
            <a:picLocks noGrp="1" noChangeAspect="1"/>
          </p:cNvPicPr>
          <p:nvPr>
            <p:ph type="pic" sz="quarter" idx="4294967295"/>
          </p:nvPr>
        </p:nvPicPr>
        <p:blipFill rotWithShape="1">
          <a:blip r:embed="rId4">
            <a:extLst>
              <a:ext uri="{28A0092B-C50C-407E-A947-70E740481C1C}">
                <a14:useLocalDpi xmlns:a14="http://schemas.microsoft.com/office/drawing/2010/main" val="0"/>
              </a:ext>
            </a:extLst>
          </a:blip>
          <a:srcRect l="46436" r="15644"/>
          <a:stretch/>
        </p:blipFill>
        <p:spPr>
          <a:xfrm>
            <a:off x="1665889" y="1996966"/>
            <a:ext cx="2252133" cy="3962400"/>
          </a:xfrm>
          <a:prstGeom prst="rect">
            <a:avLst/>
          </a:prstGeom>
        </p:spPr>
      </p:pic>
      <p:grpSp>
        <p:nvGrpSpPr>
          <p:cNvPr id="32" name="组合 31"/>
          <p:cNvGrpSpPr/>
          <p:nvPr/>
        </p:nvGrpSpPr>
        <p:grpSpPr>
          <a:xfrm>
            <a:off x="1165847" y="240596"/>
            <a:ext cx="3537842" cy="584775"/>
            <a:chOff x="5178817" y="786732"/>
            <a:chExt cx="3537842" cy="584775"/>
          </a:xfrm>
        </p:grpSpPr>
        <p:sp>
          <p:nvSpPr>
            <p:cNvPr id="35" name="矩形 34"/>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市场调研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36" name="文本框 35"/>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42" name="文本框 41"/>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02</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4238521116"/>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1000"/>
                                        <p:tgtEl>
                                          <p:spTgt spid="33"/>
                                        </p:tgtEl>
                                      </p:cBhvr>
                                    </p:animEffect>
                                    <p:anim calcmode="lin" valueType="num">
                                      <p:cBhvr>
                                        <p:cTn id="8" dur="1000" fill="hold"/>
                                        <p:tgtEl>
                                          <p:spTgt spid="33"/>
                                        </p:tgtEl>
                                        <p:attrNameLst>
                                          <p:attrName>ppt_x</p:attrName>
                                        </p:attrNameLst>
                                      </p:cBhvr>
                                      <p:tavLst>
                                        <p:tav tm="0">
                                          <p:val>
                                            <p:strVal val="#ppt_x"/>
                                          </p:val>
                                        </p:tav>
                                        <p:tav tm="100000">
                                          <p:val>
                                            <p:strVal val="#ppt_x"/>
                                          </p:val>
                                        </p:tav>
                                      </p:tavLst>
                                    </p:anim>
                                    <p:anim calcmode="lin" valueType="num">
                                      <p:cBhvr>
                                        <p:cTn id="9" dur="1000" fill="hold"/>
                                        <p:tgtEl>
                                          <p:spTgt spid="3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1+#ppt_w/2"/>
                                          </p:val>
                                        </p:tav>
                                        <p:tav tm="100000">
                                          <p:val>
                                            <p:strVal val="#ppt_x"/>
                                          </p:val>
                                        </p:tav>
                                      </p:tavLst>
                                    </p:anim>
                                    <p:anim calcmode="lin" valueType="num">
                                      <p:cBhvr additive="base">
                                        <p:cTn id="14" dur="500" fill="hold"/>
                                        <p:tgtEl>
                                          <p:spTgt spid="23"/>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22" presetClass="entr" presetSubtype="8" fill="hold"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wipe(left)">
                                      <p:cBhvr>
                                        <p:cTn id="18" dur="10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254341"/>
            <a:ext cx="12192000" cy="3266860"/>
          </a:xfrm>
          <a:prstGeom prst="rect">
            <a:avLst/>
          </a:prstGeom>
          <a:blipFill dpi="0" rotWithShape="1">
            <a:blip r:embed="rId3">
              <a:extLst>
                <a:ext uri="{28A0092B-C50C-407E-A947-70E740481C1C}">
                  <a14:useLocalDpi xmlns:a14="http://schemas.microsoft.com/office/drawing/2010/main" val="0"/>
                </a:ext>
              </a:extLst>
            </a:blip>
            <a:srcRect/>
            <a:stretch>
              <a:fillRect t="-44864" b="-104062"/>
            </a:stretch>
          </a:blip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4" name="矩形 3"/>
          <p:cNvSpPr/>
          <p:nvPr/>
        </p:nvSpPr>
        <p:spPr>
          <a:xfrm>
            <a:off x="0" y="1243477"/>
            <a:ext cx="12192000" cy="3277724"/>
          </a:xfrm>
          <a:prstGeom prst="rect">
            <a:avLst/>
          </a:prstGeom>
          <a:gradFill>
            <a:gsLst>
              <a:gs pos="0">
                <a:srgbClr val="377EB3">
                  <a:alpha val="77000"/>
                </a:srgbClr>
              </a:gs>
              <a:gs pos="100000">
                <a:srgbClr val="181E36">
                  <a:alpha val="81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grpSp>
        <p:nvGrpSpPr>
          <p:cNvPr id="5" name="组合 4"/>
          <p:cNvGrpSpPr/>
          <p:nvPr/>
        </p:nvGrpSpPr>
        <p:grpSpPr>
          <a:xfrm>
            <a:off x="3946358" y="1768497"/>
            <a:ext cx="4090737" cy="2148832"/>
            <a:chOff x="3946358" y="3626326"/>
            <a:chExt cx="4090737" cy="2148832"/>
          </a:xfrm>
        </p:grpSpPr>
        <p:sp>
          <p:nvSpPr>
            <p:cNvPr id="6" name="矩形 5"/>
            <p:cNvSpPr/>
            <p:nvPr/>
          </p:nvSpPr>
          <p:spPr>
            <a:xfrm>
              <a:off x="3946358" y="3930316"/>
              <a:ext cx="4090737" cy="1844842"/>
            </a:xfrm>
            <a:prstGeom prst="rect">
              <a:avLst/>
            </a:prstGeom>
            <a:solidFill>
              <a:schemeClr val="bg1"/>
            </a:soli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lumMod val="75000"/>
                    <a:lumOff val="25000"/>
                  </a:schemeClr>
                </a:solidFill>
              </a:endParaRPr>
            </a:p>
          </p:txBody>
        </p:sp>
        <p:sp>
          <p:nvSpPr>
            <p:cNvPr id="7" name="椭圆 6"/>
            <p:cNvSpPr/>
            <p:nvPr/>
          </p:nvSpPr>
          <p:spPr>
            <a:xfrm>
              <a:off x="5739401" y="3626326"/>
              <a:ext cx="504650" cy="504650"/>
            </a:xfrm>
            <a:prstGeom prst="ellipse">
              <a:avLst/>
            </a:prstGeom>
            <a:gradFill>
              <a:gsLst>
                <a:gs pos="0">
                  <a:srgbClr val="377EB3"/>
                </a:gs>
                <a:gs pos="100000">
                  <a:srgbClr val="181E36"/>
                </a:gs>
              </a:gsLst>
              <a:lin ang="2700000" scaled="0"/>
            </a:gra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lumMod val="75000"/>
                    <a:lumOff val="25000"/>
                  </a:schemeClr>
                </a:solidFill>
              </a:endParaRPr>
            </a:p>
          </p:txBody>
        </p:sp>
        <p:sp>
          <p:nvSpPr>
            <p:cNvPr id="8" name="Shape 2619"/>
            <p:cNvSpPr/>
            <p:nvPr/>
          </p:nvSpPr>
          <p:spPr>
            <a:xfrm>
              <a:off x="5885541" y="3772467"/>
              <a:ext cx="212371" cy="212369"/>
            </a:xfrm>
            <a:custGeom>
              <a:avLst/>
              <a:gdLst/>
              <a:ahLst/>
              <a:cxnLst>
                <a:cxn ang="0">
                  <a:pos x="wd2" y="hd2"/>
                </a:cxn>
                <a:cxn ang="5400000">
                  <a:pos x="wd2" y="hd2"/>
                </a:cxn>
                <a:cxn ang="10800000">
                  <a:pos x="wd2" y="hd2"/>
                </a:cxn>
                <a:cxn ang="16200000">
                  <a:pos x="wd2" y="hd2"/>
                </a:cxn>
              </a:cxnLst>
              <a:rect l="0" t="0" r="r" b="b"/>
              <a:pathLst>
                <a:path w="21600" h="21583" extrusionOk="0">
                  <a:moveTo>
                    <a:pt x="12364" y="11941"/>
                  </a:moveTo>
                  <a:lnTo>
                    <a:pt x="13062" y="14033"/>
                  </a:lnTo>
                  <a:lnTo>
                    <a:pt x="11365" y="12790"/>
                  </a:lnTo>
                  <a:lnTo>
                    <a:pt x="10785" y="12365"/>
                  </a:lnTo>
                  <a:lnTo>
                    <a:pt x="10205" y="12790"/>
                  </a:lnTo>
                  <a:lnTo>
                    <a:pt x="8508" y="14033"/>
                  </a:lnTo>
                  <a:lnTo>
                    <a:pt x="9206" y="11941"/>
                  </a:lnTo>
                  <a:lnTo>
                    <a:pt x="9426" y="11282"/>
                  </a:lnTo>
                  <a:lnTo>
                    <a:pt x="8877" y="10856"/>
                  </a:lnTo>
                  <a:lnTo>
                    <a:pt x="7511" y="9794"/>
                  </a:lnTo>
                  <a:lnTo>
                    <a:pt x="9790" y="9794"/>
                  </a:lnTo>
                  <a:lnTo>
                    <a:pt x="10030" y="9160"/>
                  </a:lnTo>
                  <a:lnTo>
                    <a:pt x="10785" y="7162"/>
                  </a:lnTo>
                  <a:lnTo>
                    <a:pt x="11540" y="9160"/>
                  </a:lnTo>
                  <a:lnTo>
                    <a:pt x="11779" y="9794"/>
                  </a:lnTo>
                  <a:lnTo>
                    <a:pt x="14059" y="9794"/>
                  </a:lnTo>
                  <a:lnTo>
                    <a:pt x="12692" y="10856"/>
                  </a:lnTo>
                  <a:lnTo>
                    <a:pt x="12144" y="11282"/>
                  </a:lnTo>
                  <a:cubicBezTo>
                    <a:pt x="12144" y="11282"/>
                    <a:pt x="12364" y="11941"/>
                    <a:pt x="12364" y="11941"/>
                  </a:cubicBezTo>
                  <a:close/>
                  <a:moveTo>
                    <a:pt x="12458" y="8813"/>
                  </a:moveTo>
                  <a:lnTo>
                    <a:pt x="10785" y="4384"/>
                  </a:lnTo>
                  <a:lnTo>
                    <a:pt x="9111" y="8813"/>
                  </a:lnTo>
                  <a:lnTo>
                    <a:pt x="4649" y="8813"/>
                  </a:lnTo>
                  <a:lnTo>
                    <a:pt x="8275" y="11631"/>
                  </a:lnTo>
                  <a:lnTo>
                    <a:pt x="6601" y="16647"/>
                  </a:lnTo>
                  <a:lnTo>
                    <a:pt x="10785" y="13582"/>
                  </a:lnTo>
                  <a:lnTo>
                    <a:pt x="14969" y="16647"/>
                  </a:lnTo>
                  <a:lnTo>
                    <a:pt x="13295" y="11631"/>
                  </a:lnTo>
                  <a:lnTo>
                    <a:pt x="16921" y="8813"/>
                  </a:lnTo>
                  <a:cubicBezTo>
                    <a:pt x="16921" y="8813"/>
                    <a:pt x="12458" y="8813"/>
                    <a:pt x="12458" y="8813"/>
                  </a:cubicBezTo>
                  <a:close/>
                  <a:moveTo>
                    <a:pt x="10800" y="20592"/>
                  </a:moveTo>
                  <a:cubicBezTo>
                    <a:pt x="9796" y="20381"/>
                    <a:pt x="982" y="17399"/>
                    <a:pt x="982" y="12263"/>
                  </a:cubicBezTo>
                  <a:cubicBezTo>
                    <a:pt x="982" y="7469"/>
                    <a:pt x="2322" y="2919"/>
                    <a:pt x="2778" y="1179"/>
                  </a:cubicBezTo>
                  <a:cubicBezTo>
                    <a:pt x="4022" y="1719"/>
                    <a:pt x="7232" y="2943"/>
                    <a:pt x="10800" y="2943"/>
                  </a:cubicBezTo>
                  <a:cubicBezTo>
                    <a:pt x="14368" y="2943"/>
                    <a:pt x="17579" y="1719"/>
                    <a:pt x="18823" y="1179"/>
                  </a:cubicBezTo>
                  <a:cubicBezTo>
                    <a:pt x="19278" y="2918"/>
                    <a:pt x="20618" y="7466"/>
                    <a:pt x="20618" y="12263"/>
                  </a:cubicBezTo>
                  <a:cubicBezTo>
                    <a:pt x="20618" y="17393"/>
                    <a:pt x="11803" y="20381"/>
                    <a:pt x="10800" y="20592"/>
                  </a:cubicBezTo>
                  <a:moveTo>
                    <a:pt x="19618" y="356"/>
                  </a:moveTo>
                  <a:cubicBezTo>
                    <a:pt x="19577" y="216"/>
                    <a:pt x="19477" y="101"/>
                    <a:pt x="19343" y="42"/>
                  </a:cubicBezTo>
                  <a:cubicBezTo>
                    <a:pt x="19210" y="-17"/>
                    <a:pt x="19057" y="-13"/>
                    <a:pt x="18926" y="52"/>
                  </a:cubicBezTo>
                  <a:cubicBezTo>
                    <a:pt x="18888" y="71"/>
                    <a:pt x="15053" y="1962"/>
                    <a:pt x="10800" y="1962"/>
                  </a:cubicBezTo>
                  <a:cubicBezTo>
                    <a:pt x="6556" y="1962"/>
                    <a:pt x="2712" y="71"/>
                    <a:pt x="2674" y="52"/>
                  </a:cubicBezTo>
                  <a:cubicBezTo>
                    <a:pt x="2543" y="-13"/>
                    <a:pt x="2391" y="-17"/>
                    <a:pt x="2257" y="42"/>
                  </a:cubicBezTo>
                  <a:cubicBezTo>
                    <a:pt x="2124" y="101"/>
                    <a:pt x="2023" y="216"/>
                    <a:pt x="1983" y="356"/>
                  </a:cubicBezTo>
                  <a:cubicBezTo>
                    <a:pt x="1963" y="426"/>
                    <a:pt x="0" y="6376"/>
                    <a:pt x="0" y="12263"/>
                  </a:cubicBezTo>
                  <a:cubicBezTo>
                    <a:pt x="0" y="18484"/>
                    <a:pt x="10271" y="21491"/>
                    <a:pt x="10708" y="21575"/>
                  </a:cubicBezTo>
                  <a:cubicBezTo>
                    <a:pt x="10739" y="21580"/>
                    <a:pt x="10770" y="21583"/>
                    <a:pt x="10800" y="21583"/>
                  </a:cubicBezTo>
                  <a:cubicBezTo>
                    <a:pt x="10831" y="21583"/>
                    <a:pt x="10862" y="21580"/>
                    <a:pt x="10892" y="21575"/>
                  </a:cubicBezTo>
                  <a:cubicBezTo>
                    <a:pt x="11329" y="21491"/>
                    <a:pt x="21600" y="18484"/>
                    <a:pt x="21600" y="12263"/>
                  </a:cubicBezTo>
                  <a:cubicBezTo>
                    <a:pt x="21600" y="6376"/>
                    <a:pt x="19637" y="426"/>
                    <a:pt x="19618" y="356"/>
                  </a:cubicBezTo>
                </a:path>
              </a:pathLst>
            </a:custGeom>
            <a:solidFill>
              <a:schemeClr val="bg1"/>
            </a:solidFill>
            <a:ln w="3175">
              <a:noFill/>
              <a:miter lim="400000"/>
            </a:ln>
          </p:spPr>
          <p:txBody>
            <a:bodyPr lIns="14284" tIns="14284" rIns="14284" bIns="14284" anchor="ctr"/>
            <a:lstStyle/>
            <a:p>
              <a:pPr defTabSz="17139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solidFill>
                  <a:schemeClr val="tx1">
                    <a:lumMod val="75000"/>
                    <a:lumOff val="25000"/>
                  </a:schemeClr>
                </a:solidFill>
                <a:latin typeface="Source Sans Pro Light" charset="0"/>
                <a:ea typeface="Source Sans Pro Light" charset="0"/>
                <a:cs typeface="Source Sans Pro Light" charset="0"/>
              </a:endParaRPr>
            </a:p>
          </p:txBody>
        </p:sp>
        <p:sp>
          <p:nvSpPr>
            <p:cNvPr id="9" name="Subtitle 2">
              <a:extLst>
                <a:ext uri="{FF2B5EF4-FFF2-40B4-BE49-F238E27FC236}">
                  <a16:creationId xmlns:a16="http://schemas.microsoft.com/office/drawing/2014/main" xmlns="" id="{360062CF-4239-4286-B703-132EC1F0E32B}"/>
                </a:ext>
              </a:extLst>
            </p:cNvPr>
            <p:cNvSpPr txBox="1">
              <a:spLocks/>
            </p:cNvSpPr>
            <p:nvPr/>
          </p:nvSpPr>
          <p:spPr>
            <a:xfrm>
              <a:off x="5137715" y="4313129"/>
              <a:ext cx="1717253" cy="4140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zh-CN" altLang="en-US" sz="14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rPr>
                <a:t>添加您的标题</a:t>
              </a:r>
              <a:endParaRPr lang="id-ID" sz="1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endParaRPr>
            </a:p>
          </p:txBody>
        </p:sp>
        <p:sp>
          <p:nvSpPr>
            <p:cNvPr id="10" name="Subtitle 2">
              <a:extLst>
                <a:ext uri="{FF2B5EF4-FFF2-40B4-BE49-F238E27FC236}">
                  <a16:creationId xmlns:a16="http://schemas.microsoft.com/office/drawing/2014/main" xmlns="" id="{360062CF-4239-4286-B703-132EC1F0E32B}"/>
                </a:ext>
              </a:extLst>
            </p:cNvPr>
            <p:cNvSpPr txBox="1">
              <a:spLocks/>
            </p:cNvSpPr>
            <p:nvPr/>
          </p:nvSpPr>
          <p:spPr>
            <a:xfrm>
              <a:off x="4448882" y="4601817"/>
              <a:ext cx="3094918" cy="74176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30000"/>
                </a:lnSpc>
                <a:spcBef>
                  <a:spcPts val="0"/>
                </a:spcBef>
                <a:defRPr/>
              </a:pPr>
              <a:r>
                <a:rPr lang="en-US" altLang="zh-CN" sz="3600" spc="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rPr>
                <a:t>8500,000</a:t>
              </a:r>
              <a:endParaRPr lang="id-ID" sz="3600" spc="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endParaRPr>
            </a:p>
          </p:txBody>
        </p:sp>
        <p:sp>
          <p:nvSpPr>
            <p:cNvPr id="11" name="Subtitle 2">
              <a:extLst>
                <a:ext uri="{FF2B5EF4-FFF2-40B4-BE49-F238E27FC236}">
                  <a16:creationId xmlns:a16="http://schemas.microsoft.com/office/drawing/2014/main" xmlns="" id="{360062CF-4239-4286-B703-132EC1F0E32B}"/>
                </a:ext>
              </a:extLst>
            </p:cNvPr>
            <p:cNvSpPr txBox="1">
              <a:spLocks/>
            </p:cNvSpPr>
            <p:nvPr/>
          </p:nvSpPr>
          <p:spPr>
            <a:xfrm>
              <a:off x="5000211" y="5351726"/>
              <a:ext cx="1992260" cy="4140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dist">
                <a:lnSpc>
                  <a:spcPct val="130000"/>
                </a:lnSpc>
                <a:spcBef>
                  <a:spcPts val="0"/>
                </a:spcBef>
                <a:defRPr/>
              </a:pPr>
              <a:r>
                <a:rPr lang="en-US" altLang="zh-CN" sz="11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rPr>
                <a:t>MARKETING PLAN</a:t>
              </a:r>
              <a:endParaRPr lang="id-ID" sz="11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endParaRPr>
            </a:p>
          </p:txBody>
        </p:sp>
      </p:grpSp>
      <p:grpSp>
        <p:nvGrpSpPr>
          <p:cNvPr id="14" name="组合 13"/>
          <p:cNvGrpSpPr/>
          <p:nvPr/>
        </p:nvGrpSpPr>
        <p:grpSpPr>
          <a:xfrm>
            <a:off x="1015074" y="5057637"/>
            <a:ext cx="2015513" cy="995226"/>
            <a:chOff x="766877" y="4923644"/>
            <a:chExt cx="2015513" cy="995226"/>
          </a:xfrm>
        </p:grpSpPr>
        <p:sp>
          <p:nvSpPr>
            <p:cNvPr id="12" name="TextBox 21"/>
            <p:cNvSpPr txBox="1"/>
            <p:nvPr/>
          </p:nvSpPr>
          <p:spPr>
            <a:xfrm>
              <a:off x="845256" y="5343071"/>
              <a:ext cx="1937134" cy="575799"/>
            </a:xfrm>
            <a:prstGeom prst="rect">
              <a:avLst/>
            </a:prstGeom>
            <a:noFill/>
          </p:spPr>
          <p:txBody>
            <a:bodyPr wrap="square" lIns="0" tIns="0" rIns="0" bIns="0" rtlCol="0">
              <a:spAutoFit/>
            </a:bodyPr>
            <a:lstStyle/>
            <a:p>
              <a:pPr>
                <a:lnSpc>
                  <a:spcPct val="13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这里或者</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通过复制您的文本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后在此</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框中选择</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粘贴并</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选择您的内容打在这里</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或者</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sp>
          <p:nvSpPr>
            <p:cNvPr id="13" name="Subtitle 2">
              <a:extLst>
                <a:ext uri="{FF2B5EF4-FFF2-40B4-BE49-F238E27FC236}">
                  <a16:creationId xmlns:a16="http://schemas.microsoft.com/office/drawing/2014/main" xmlns="" id="{360062CF-4239-4286-B703-132EC1F0E32B}"/>
                </a:ext>
              </a:extLst>
            </p:cNvPr>
            <p:cNvSpPr txBox="1">
              <a:spLocks/>
            </p:cNvSpPr>
            <p:nvPr/>
          </p:nvSpPr>
          <p:spPr>
            <a:xfrm>
              <a:off x="766877" y="4923644"/>
              <a:ext cx="1717253" cy="4140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30000"/>
                </a:lnSpc>
                <a:spcBef>
                  <a:spcPts val="0"/>
                </a:spcBef>
                <a:defRPr/>
              </a:pPr>
              <a:r>
                <a:rPr lang="zh-CN" altLang="en-US" sz="1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rPr>
                <a:t>添加标题</a:t>
              </a:r>
              <a:endParaRPr lang="id-ID"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endParaRPr>
            </a:p>
          </p:txBody>
        </p:sp>
      </p:grpSp>
      <p:grpSp>
        <p:nvGrpSpPr>
          <p:cNvPr id="24" name="组合 23"/>
          <p:cNvGrpSpPr/>
          <p:nvPr/>
        </p:nvGrpSpPr>
        <p:grpSpPr>
          <a:xfrm>
            <a:off x="3684251" y="5057637"/>
            <a:ext cx="2015513" cy="995226"/>
            <a:chOff x="766877" y="4923644"/>
            <a:chExt cx="2015513" cy="995226"/>
          </a:xfrm>
        </p:grpSpPr>
        <p:sp>
          <p:nvSpPr>
            <p:cNvPr id="25" name="TextBox 21"/>
            <p:cNvSpPr txBox="1"/>
            <p:nvPr/>
          </p:nvSpPr>
          <p:spPr>
            <a:xfrm>
              <a:off x="845256" y="5343071"/>
              <a:ext cx="1937134" cy="575799"/>
            </a:xfrm>
            <a:prstGeom prst="rect">
              <a:avLst/>
            </a:prstGeom>
            <a:noFill/>
          </p:spPr>
          <p:txBody>
            <a:bodyPr wrap="square" lIns="0" tIns="0" rIns="0" bIns="0" rtlCol="0">
              <a:spAutoFit/>
            </a:bodyPr>
            <a:lstStyle/>
            <a:p>
              <a:pPr>
                <a:lnSpc>
                  <a:spcPct val="13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这里或者</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通过复制您的文本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后在此</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框中选择</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粘贴并</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选择您的内容打在这里</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或者</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sp>
          <p:nvSpPr>
            <p:cNvPr id="26" name="Subtitle 2">
              <a:extLst>
                <a:ext uri="{FF2B5EF4-FFF2-40B4-BE49-F238E27FC236}">
                  <a16:creationId xmlns:a16="http://schemas.microsoft.com/office/drawing/2014/main" xmlns="" id="{360062CF-4239-4286-B703-132EC1F0E32B}"/>
                </a:ext>
              </a:extLst>
            </p:cNvPr>
            <p:cNvSpPr txBox="1">
              <a:spLocks/>
            </p:cNvSpPr>
            <p:nvPr/>
          </p:nvSpPr>
          <p:spPr>
            <a:xfrm>
              <a:off x="766877" y="4923644"/>
              <a:ext cx="1717253" cy="4140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30000"/>
                </a:lnSpc>
                <a:spcBef>
                  <a:spcPts val="0"/>
                </a:spcBef>
                <a:defRPr/>
              </a:pPr>
              <a:r>
                <a:rPr lang="zh-CN" altLang="en-US" sz="1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rPr>
                <a:t>添加标题</a:t>
              </a:r>
              <a:endParaRPr lang="id-ID"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endParaRPr>
            </a:p>
          </p:txBody>
        </p:sp>
      </p:grpSp>
      <p:grpSp>
        <p:nvGrpSpPr>
          <p:cNvPr id="27" name="组合 26"/>
          <p:cNvGrpSpPr/>
          <p:nvPr/>
        </p:nvGrpSpPr>
        <p:grpSpPr>
          <a:xfrm>
            <a:off x="6353428" y="5057637"/>
            <a:ext cx="2015513" cy="995226"/>
            <a:chOff x="766877" y="4923644"/>
            <a:chExt cx="2015513" cy="995226"/>
          </a:xfrm>
        </p:grpSpPr>
        <p:sp>
          <p:nvSpPr>
            <p:cNvPr id="28" name="TextBox 21"/>
            <p:cNvSpPr txBox="1"/>
            <p:nvPr/>
          </p:nvSpPr>
          <p:spPr>
            <a:xfrm>
              <a:off x="845256" y="5343071"/>
              <a:ext cx="1937134" cy="575799"/>
            </a:xfrm>
            <a:prstGeom prst="rect">
              <a:avLst/>
            </a:prstGeom>
            <a:noFill/>
          </p:spPr>
          <p:txBody>
            <a:bodyPr wrap="square" lIns="0" tIns="0" rIns="0" bIns="0" rtlCol="0">
              <a:spAutoFit/>
            </a:bodyPr>
            <a:lstStyle/>
            <a:p>
              <a:pPr>
                <a:lnSpc>
                  <a:spcPct val="13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这里或者</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通过复制您的文本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后在此</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框中选择</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粘贴并</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选择您的内容打在这里</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或者</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sp>
          <p:nvSpPr>
            <p:cNvPr id="29" name="Subtitle 2">
              <a:extLst>
                <a:ext uri="{FF2B5EF4-FFF2-40B4-BE49-F238E27FC236}">
                  <a16:creationId xmlns:a16="http://schemas.microsoft.com/office/drawing/2014/main" xmlns="" id="{360062CF-4239-4286-B703-132EC1F0E32B}"/>
                </a:ext>
              </a:extLst>
            </p:cNvPr>
            <p:cNvSpPr txBox="1">
              <a:spLocks/>
            </p:cNvSpPr>
            <p:nvPr/>
          </p:nvSpPr>
          <p:spPr>
            <a:xfrm>
              <a:off x="766877" y="4923644"/>
              <a:ext cx="1717253" cy="4140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30000"/>
                </a:lnSpc>
                <a:spcBef>
                  <a:spcPts val="0"/>
                </a:spcBef>
                <a:defRPr/>
              </a:pPr>
              <a:r>
                <a:rPr lang="zh-CN" altLang="en-US" sz="1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rPr>
                <a:t>添加标题</a:t>
              </a:r>
              <a:endParaRPr lang="id-ID"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endParaRPr>
            </a:p>
          </p:txBody>
        </p:sp>
      </p:grpSp>
      <p:grpSp>
        <p:nvGrpSpPr>
          <p:cNvPr id="30" name="组合 29"/>
          <p:cNvGrpSpPr/>
          <p:nvPr/>
        </p:nvGrpSpPr>
        <p:grpSpPr>
          <a:xfrm>
            <a:off x="9022605" y="5057637"/>
            <a:ext cx="2015513" cy="995226"/>
            <a:chOff x="766877" y="4923644"/>
            <a:chExt cx="2015513" cy="995226"/>
          </a:xfrm>
        </p:grpSpPr>
        <p:sp>
          <p:nvSpPr>
            <p:cNvPr id="31" name="TextBox 21"/>
            <p:cNvSpPr txBox="1"/>
            <p:nvPr/>
          </p:nvSpPr>
          <p:spPr>
            <a:xfrm>
              <a:off x="845256" y="5343071"/>
              <a:ext cx="1937134" cy="575799"/>
            </a:xfrm>
            <a:prstGeom prst="rect">
              <a:avLst/>
            </a:prstGeom>
            <a:noFill/>
          </p:spPr>
          <p:txBody>
            <a:bodyPr wrap="square" lIns="0" tIns="0" rIns="0" bIns="0" rtlCol="0">
              <a:spAutoFit/>
            </a:bodyPr>
            <a:lstStyle/>
            <a:p>
              <a:pPr>
                <a:lnSpc>
                  <a:spcPct val="13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这里或者</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通过复制您的文本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后在此</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框中选择</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粘贴并</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选择您的内容打在这里</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或者</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sp>
          <p:nvSpPr>
            <p:cNvPr id="32" name="Subtitle 2">
              <a:extLst>
                <a:ext uri="{FF2B5EF4-FFF2-40B4-BE49-F238E27FC236}">
                  <a16:creationId xmlns:a16="http://schemas.microsoft.com/office/drawing/2014/main" xmlns="" id="{360062CF-4239-4286-B703-132EC1F0E32B}"/>
                </a:ext>
              </a:extLst>
            </p:cNvPr>
            <p:cNvSpPr txBox="1">
              <a:spLocks/>
            </p:cNvSpPr>
            <p:nvPr/>
          </p:nvSpPr>
          <p:spPr>
            <a:xfrm>
              <a:off x="766877" y="4923644"/>
              <a:ext cx="1717253" cy="4140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30000"/>
                </a:lnSpc>
                <a:spcBef>
                  <a:spcPts val="0"/>
                </a:spcBef>
                <a:defRPr/>
              </a:pPr>
              <a:r>
                <a:rPr lang="zh-CN" altLang="en-US" sz="1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rPr>
                <a:t>添加标题</a:t>
              </a:r>
              <a:endParaRPr lang="id-ID"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Lato" panose="020F0502020204030203" pitchFamily="34" charset="0"/>
              </a:endParaRPr>
            </a:p>
          </p:txBody>
        </p:sp>
      </p:grpSp>
      <p:grpSp>
        <p:nvGrpSpPr>
          <p:cNvPr id="23" name="组合 22"/>
          <p:cNvGrpSpPr/>
          <p:nvPr/>
        </p:nvGrpSpPr>
        <p:grpSpPr>
          <a:xfrm>
            <a:off x="1165847" y="240596"/>
            <a:ext cx="3537842" cy="584775"/>
            <a:chOff x="5178817" y="786732"/>
            <a:chExt cx="3537842" cy="584775"/>
          </a:xfrm>
        </p:grpSpPr>
        <p:sp>
          <p:nvSpPr>
            <p:cNvPr id="33" name="矩形 32"/>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市场调研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34" name="文本框 33"/>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35" name="文本框 34"/>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02</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2362905357"/>
      </p:ext>
    </p:extLst>
  </p:cSld>
  <p:clrMapOvr>
    <a:masterClrMapping/>
  </p:clrMapOvr>
  <p:transition spd="slow" advClick="0" advTm="0">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par>
                                    <p:cTn id="11" presetID="2" presetClass="entr" presetSubtype="4" fill="hold" nodeType="withEffect" p14:presetBounceEnd="40000">
                                      <p:stCondLst>
                                        <p:cond delay="250"/>
                                      </p:stCondLst>
                                      <p:childTnLst>
                                        <p:set>
                                          <p:cBhvr>
                                            <p:cTn id="12" dur="1" fill="hold">
                                              <p:stCondLst>
                                                <p:cond delay="0"/>
                                              </p:stCondLst>
                                            </p:cTn>
                                            <p:tgtEl>
                                              <p:spTgt spid="5"/>
                                            </p:tgtEl>
                                            <p:attrNameLst>
                                              <p:attrName>style.visibility</p:attrName>
                                            </p:attrNameLst>
                                          </p:cBhvr>
                                          <p:to>
                                            <p:strVal val="visible"/>
                                          </p:to>
                                        </p:set>
                                        <p:anim calcmode="lin" valueType="num" p14:bounceEnd="40000">
                                          <p:cBhvr additive="base">
                                            <p:cTn id="13"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4" dur="75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2" presetClass="entr" presetSubtype="4" fill="hold" nodeType="after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fill="hold"/>
                                            <p:tgtEl>
                                              <p:spTgt spid="14"/>
                                            </p:tgtEl>
                                            <p:attrNameLst>
                                              <p:attrName>ppt_x</p:attrName>
                                            </p:attrNameLst>
                                          </p:cBhvr>
                                          <p:tavLst>
                                            <p:tav tm="0">
                                              <p:val>
                                                <p:strVal val="#ppt_x"/>
                                              </p:val>
                                            </p:tav>
                                            <p:tav tm="100000">
                                              <p:val>
                                                <p:strVal val="#ppt_x"/>
                                              </p:val>
                                            </p:tav>
                                          </p:tavLst>
                                        </p:anim>
                                        <p:anim calcmode="lin" valueType="num">
                                          <p:cBhvr additive="base">
                                            <p:cTn id="19" dur="500" fill="hold"/>
                                            <p:tgtEl>
                                              <p:spTgt spid="14"/>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2" presetClass="entr" presetSubtype="4" fill="hold" nodeType="after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additive="base">
                                            <p:cTn id="23" dur="500" fill="hold"/>
                                            <p:tgtEl>
                                              <p:spTgt spid="24"/>
                                            </p:tgtEl>
                                            <p:attrNameLst>
                                              <p:attrName>ppt_x</p:attrName>
                                            </p:attrNameLst>
                                          </p:cBhvr>
                                          <p:tavLst>
                                            <p:tav tm="0">
                                              <p:val>
                                                <p:strVal val="#ppt_x"/>
                                              </p:val>
                                            </p:tav>
                                            <p:tav tm="100000">
                                              <p:val>
                                                <p:strVal val="#ppt_x"/>
                                              </p:val>
                                            </p:tav>
                                          </p:tavLst>
                                        </p:anim>
                                        <p:anim calcmode="lin" valueType="num">
                                          <p:cBhvr additive="base">
                                            <p:cTn id="24" dur="500" fill="hold"/>
                                            <p:tgtEl>
                                              <p:spTgt spid="24"/>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fill="hold" nodeType="after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additive="base">
                                            <p:cTn id="28" dur="500" fill="hold"/>
                                            <p:tgtEl>
                                              <p:spTgt spid="27"/>
                                            </p:tgtEl>
                                            <p:attrNameLst>
                                              <p:attrName>ppt_x</p:attrName>
                                            </p:attrNameLst>
                                          </p:cBhvr>
                                          <p:tavLst>
                                            <p:tav tm="0">
                                              <p:val>
                                                <p:strVal val="#ppt_x"/>
                                              </p:val>
                                            </p:tav>
                                            <p:tav tm="100000">
                                              <p:val>
                                                <p:strVal val="#ppt_x"/>
                                              </p:val>
                                            </p:tav>
                                          </p:tavLst>
                                        </p:anim>
                                        <p:anim calcmode="lin" valueType="num">
                                          <p:cBhvr additive="base">
                                            <p:cTn id="29" dur="500" fill="hold"/>
                                            <p:tgtEl>
                                              <p:spTgt spid="27"/>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2" presetClass="entr" presetSubtype="4" fill="hold" nodeType="after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additive="base">
                                            <p:cTn id="33" dur="500" fill="hold"/>
                                            <p:tgtEl>
                                              <p:spTgt spid="30"/>
                                            </p:tgtEl>
                                            <p:attrNameLst>
                                              <p:attrName>ppt_x</p:attrName>
                                            </p:attrNameLst>
                                          </p:cBhvr>
                                          <p:tavLst>
                                            <p:tav tm="0">
                                              <p:val>
                                                <p:strVal val="#ppt_x"/>
                                              </p:val>
                                            </p:tav>
                                            <p:tav tm="100000">
                                              <p:val>
                                                <p:strVal val="#ppt_x"/>
                                              </p:val>
                                            </p:tav>
                                          </p:tavLst>
                                        </p:anim>
                                        <p:anim calcmode="lin" valueType="num">
                                          <p:cBhvr additive="base">
                                            <p:cTn id="34"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par>
                                    <p:cTn id="11" presetID="2" presetClass="entr" presetSubtype="4"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750" fill="hold"/>
                                            <p:tgtEl>
                                              <p:spTgt spid="5"/>
                                            </p:tgtEl>
                                            <p:attrNameLst>
                                              <p:attrName>ppt_x</p:attrName>
                                            </p:attrNameLst>
                                          </p:cBhvr>
                                          <p:tavLst>
                                            <p:tav tm="0">
                                              <p:val>
                                                <p:strVal val="#ppt_x"/>
                                              </p:val>
                                            </p:tav>
                                            <p:tav tm="100000">
                                              <p:val>
                                                <p:strVal val="#ppt_x"/>
                                              </p:val>
                                            </p:tav>
                                          </p:tavLst>
                                        </p:anim>
                                        <p:anim calcmode="lin" valueType="num">
                                          <p:cBhvr additive="base">
                                            <p:cTn id="14" dur="75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2" presetClass="entr" presetSubtype="4" fill="hold" nodeType="after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fill="hold"/>
                                            <p:tgtEl>
                                              <p:spTgt spid="14"/>
                                            </p:tgtEl>
                                            <p:attrNameLst>
                                              <p:attrName>ppt_x</p:attrName>
                                            </p:attrNameLst>
                                          </p:cBhvr>
                                          <p:tavLst>
                                            <p:tav tm="0">
                                              <p:val>
                                                <p:strVal val="#ppt_x"/>
                                              </p:val>
                                            </p:tav>
                                            <p:tav tm="100000">
                                              <p:val>
                                                <p:strVal val="#ppt_x"/>
                                              </p:val>
                                            </p:tav>
                                          </p:tavLst>
                                        </p:anim>
                                        <p:anim calcmode="lin" valueType="num">
                                          <p:cBhvr additive="base">
                                            <p:cTn id="19" dur="500" fill="hold"/>
                                            <p:tgtEl>
                                              <p:spTgt spid="14"/>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2" presetClass="entr" presetSubtype="4" fill="hold" nodeType="after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additive="base">
                                            <p:cTn id="23" dur="500" fill="hold"/>
                                            <p:tgtEl>
                                              <p:spTgt spid="24"/>
                                            </p:tgtEl>
                                            <p:attrNameLst>
                                              <p:attrName>ppt_x</p:attrName>
                                            </p:attrNameLst>
                                          </p:cBhvr>
                                          <p:tavLst>
                                            <p:tav tm="0">
                                              <p:val>
                                                <p:strVal val="#ppt_x"/>
                                              </p:val>
                                            </p:tav>
                                            <p:tav tm="100000">
                                              <p:val>
                                                <p:strVal val="#ppt_x"/>
                                              </p:val>
                                            </p:tav>
                                          </p:tavLst>
                                        </p:anim>
                                        <p:anim calcmode="lin" valueType="num">
                                          <p:cBhvr additive="base">
                                            <p:cTn id="24" dur="500" fill="hold"/>
                                            <p:tgtEl>
                                              <p:spTgt spid="24"/>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fill="hold" nodeType="after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additive="base">
                                            <p:cTn id="28" dur="500" fill="hold"/>
                                            <p:tgtEl>
                                              <p:spTgt spid="27"/>
                                            </p:tgtEl>
                                            <p:attrNameLst>
                                              <p:attrName>ppt_x</p:attrName>
                                            </p:attrNameLst>
                                          </p:cBhvr>
                                          <p:tavLst>
                                            <p:tav tm="0">
                                              <p:val>
                                                <p:strVal val="#ppt_x"/>
                                              </p:val>
                                            </p:tav>
                                            <p:tav tm="100000">
                                              <p:val>
                                                <p:strVal val="#ppt_x"/>
                                              </p:val>
                                            </p:tav>
                                          </p:tavLst>
                                        </p:anim>
                                        <p:anim calcmode="lin" valueType="num">
                                          <p:cBhvr additive="base">
                                            <p:cTn id="29" dur="500" fill="hold"/>
                                            <p:tgtEl>
                                              <p:spTgt spid="27"/>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2" presetClass="entr" presetSubtype="4" fill="hold" nodeType="after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additive="base">
                                            <p:cTn id="33" dur="500" fill="hold"/>
                                            <p:tgtEl>
                                              <p:spTgt spid="30"/>
                                            </p:tgtEl>
                                            <p:attrNameLst>
                                              <p:attrName>ppt_x</p:attrName>
                                            </p:attrNameLst>
                                          </p:cBhvr>
                                          <p:tavLst>
                                            <p:tav tm="0">
                                              <p:val>
                                                <p:strVal val="#ppt_x"/>
                                              </p:val>
                                            </p:tav>
                                            <p:tav tm="100000">
                                              <p:val>
                                                <p:strVal val="#ppt_x"/>
                                              </p:val>
                                            </p:tav>
                                          </p:tavLst>
                                        </p:anim>
                                        <p:anim calcmode="lin" valueType="num">
                                          <p:cBhvr additive="base">
                                            <p:cTn id="34"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Diagram 2" descr="e7d195523061f1c021b92b3d25e54ab5e788c0576048880950C3AFFA1066A7153250F1349197BA8C5246BA9D557EC0274B8DA272D2431748978789E76D2CD7D1F11E7447C1D163F5D9CA1CD35DC7B6F0AB8215AFA3C17EA8365E57D13941D3DB46F68DD2B006136966B585E6DBEE92595DC2A8810D9EF65F841288FE3B377BC44169156E451DC0033B26E3B332D3512A">
            <a:extLst>
              <a:ext uri="{FF2B5EF4-FFF2-40B4-BE49-F238E27FC236}">
                <a16:creationId xmlns:a16="http://schemas.microsoft.com/office/drawing/2014/main" xmlns="" id="{7C810BA7-00DE-47B7-928E-B2E4AC274F1F}"/>
              </a:ext>
            </a:extLst>
          </p:cNvPr>
          <p:cNvGraphicFramePr/>
          <p:nvPr>
            <p:extLst>
              <p:ext uri="{D42A27DB-BD31-4B8C-83A1-F6EECF244321}">
                <p14:modId xmlns:p14="http://schemas.microsoft.com/office/powerpoint/2010/main" val="1871437436"/>
              </p:ext>
            </p:extLst>
          </p:nvPr>
        </p:nvGraphicFramePr>
        <p:xfrm>
          <a:off x="614169" y="2088534"/>
          <a:ext cx="5988053" cy="3624690"/>
        </p:xfrm>
        <a:graphic>
          <a:graphicData uri="http://schemas.openxmlformats.org/drawingml/2006/chart">
            <c:chart xmlns:c="http://schemas.openxmlformats.org/drawingml/2006/chart" xmlns:r="http://schemas.openxmlformats.org/officeDocument/2006/relationships" r:id="rId3"/>
          </a:graphicData>
        </a:graphic>
      </p:graphicFrame>
      <p:grpSp>
        <p:nvGrpSpPr>
          <p:cNvPr id="20" name="Group 5" descr="e7d195523061f1c021b92b3d25e54ab5e788c0576048880950C3AFFA1066A7153250F1349197BA8C5246BA9D557EC0274B8DA272D2431748978789E76D2CD7D1F11E7447C1D163F5D9CA1CD35DC7B6F0AB8215AFA3C17EA8365E57D13941D3DB46F68DD2B006136966B585E6DBEE92595DC2A8810D9EF65F841288FE3B377BC44169156E451DC0033B26E3B332D3512A">
            <a:extLst>
              <a:ext uri="{FF2B5EF4-FFF2-40B4-BE49-F238E27FC236}">
                <a16:creationId xmlns:a16="http://schemas.microsoft.com/office/drawing/2014/main" xmlns="" id="{89E2FF4E-EB81-45CB-83C6-82EEAF9164A7}"/>
              </a:ext>
            </a:extLst>
          </p:cNvPr>
          <p:cNvGrpSpPr/>
          <p:nvPr/>
        </p:nvGrpSpPr>
        <p:grpSpPr>
          <a:xfrm>
            <a:off x="7163149" y="2253081"/>
            <a:ext cx="836950" cy="836949"/>
            <a:chOff x="15454540" y="4876801"/>
            <a:chExt cx="1673900" cy="1673898"/>
          </a:xfrm>
        </p:grpSpPr>
        <p:grpSp>
          <p:nvGrpSpPr>
            <p:cNvPr id="21" name="Group 3">
              <a:extLst>
                <a:ext uri="{FF2B5EF4-FFF2-40B4-BE49-F238E27FC236}">
                  <a16:creationId xmlns:a16="http://schemas.microsoft.com/office/drawing/2014/main" xmlns="" id="{EC8E25F5-8262-40C0-A6FB-D9A7978F14D8}"/>
                </a:ext>
              </a:extLst>
            </p:cNvPr>
            <p:cNvGrpSpPr/>
            <p:nvPr/>
          </p:nvGrpSpPr>
          <p:grpSpPr>
            <a:xfrm>
              <a:off x="15454540" y="4876801"/>
              <a:ext cx="1673900" cy="1673898"/>
              <a:chOff x="14438441" y="5401619"/>
              <a:chExt cx="2370781" cy="2370781"/>
            </a:xfrm>
          </p:grpSpPr>
          <p:sp>
            <p:nvSpPr>
              <p:cNvPr id="23" name="Oval 20">
                <a:extLst>
                  <a:ext uri="{FF2B5EF4-FFF2-40B4-BE49-F238E27FC236}">
                    <a16:creationId xmlns:a16="http://schemas.microsoft.com/office/drawing/2014/main" xmlns="" id="{4CB122AE-A092-4C21-8ED4-DB1488F16A3A}"/>
                  </a:ext>
                </a:extLst>
              </p:cNvPr>
              <p:cNvSpPr/>
              <p:nvPr/>
            </p:nvSpPr>
            <p:spPr>
              <a:xfrm>
                <a:off x="14438442" y="5401619"/>
                <a:ext cx="2370780" cy="2370780"/>
              </a:xfrm>
              <a:prstGeom prst="ellipse">
                <a:avLst/>
              </a:prstGeom>
              <a:noFill/>
              <a:ln w="76200" cap="flat" cmpd="sng" algn="ctr">
                <a:solidFill>
                  <a:srgbClr val="7F7F7F">
                    <a:lumMod val="20000"/>
                    <a:lumOff val="80000"/>
                  </a:srgbClr>
                </a:solidFill>
                <a:prstDash val="solid"/>
                <a:miter lim="800000"/>
              </a:ln>
              <a:effectLst/>
            </p:spPr>
            <p:txBody>
              <a:bodyPr rtlCol="0" anchor="ctr"/>
              <a:lstStyle/>
              <a:p>
                <a:pPr marL="0" marR="0" lvl="0" indent="0" algn="ctr" defTabSz="914217"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chemeClr val="tx1">
                      <a:lumMod val="95000"/>
                      <a:lumOff val="5000"/>
                    </a:schemeClr>
                  </a:solidFill>
                  <a:effectLst/>
                  <a:uLnTx/>
                  <a:uFillTx/>
                  <a:latin typeface="字魂105号-简雅黑" panose="00000500000000000000" pitchFamily="2" charset="-122"/>
                  <a:ea typeface="字魂105号-简雅黑" panose="00000500000000000000" pitchFamily="2" charset="-122"/>
                </a:endParaRPr>
              </a:p>
            </p:txBody>
          </p:sp>
          <p:sp>
            <p:nvSpPr>
              <p:cNvPr id="24" name="Arc 21">
                <a:extLst>
                  <a:ext uri="{FF2B5EF4-FFF2-40B4-BE49-F238E27FC236}">
                    <a16:creationId xmlns:a16="http://schemas.microsoft.com/office/drawing/2014/main" xmlns="" id="{26EBDA80-02A4-4489-8317-5273DCDA3066}"/>
                  </a:ext>
                </a:extLst>
              </p:cNvPr>
              <p:cNvSpPr/>
              <p:nvPr/>
            </p:nvSpPr>
            <p:spPr>
              <a:xfrm>
                <a:off x="14438441" y="5401620"/>
                <a:ext cx="2370780" cy="2370780"/>
              </a:xfrm>
              <a:prstGeom prst="arc">
                <a:avLst>
                  <a:gd name="adj1" fmla="val 49011"/>
                  <a:gd name="adj2" fmla="val 13198712"/>
                </a:avLst>
              </a:prstGeom>
              <a:noFill/>
              <a:ln w="76200" cap="rnd" cmpd="sng" algn="ctr">
                <a:solidFill>
                  <a:srgbClr val="377EB3"/>
                </a:solidFill>
                <a:prstDash val="solid"/>
                <a:miter lim="800000"/>
              </a:ln>
              <a:effectLst/>
            </p:spPr>
            <p:txBody>
              <a:bodyPr rtlCol="0" anchor="ctr"/>
              <a:lstStyle/>
              <a:p>
                <a:pPr marL="0" marR="0" lvl="0" indent="0" algn="ctr" defTabSz="914217"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chemeClr val="tx1">
                      <a:lumMod val="95000"/>
                      <a:lumOff val="5000"/>
                    </a:schemeClr>
                  </a:solidFill>
                  <a:effectLst/>
                  <a:uLnTx/>
                  <a:uFillTx/>
                  <a:latin typeface="字魂105号-简雅黑" panose="00000500000000000000" pitchFamily="2" charset="-122"/>
                  <a:ea typeface="字魂105号-简雅黑" panose="00000500000000000000" pitchFamily="2" charset="-122"/>
                </a:endParaRPr>
              </a:p>
            </p:txBody>
          </p:sp>
        </p:grpSp>
        <p:sp>
          <p:nvSpPr>
            <p:cNvPr id="22" name="TextBox 23">
              <a:extLst>
                <a:ext uri="{FF2B5EF4-FFF2-40B4-BE49-F238E27FC236}">
                  <a16:creationId xmlns:a16="http://schemas.microsoft.com/office/drawing/2014/main" xmlns="" id="{D68FC3E9-E401-46E3-9DB5-4D8BF3996E8B}"/>
                </a:ext>
              </a:extLst>
            </p:cNvPr>
            <p:cNvSpPr txBox="1"/>
            <p:nvPr/>
          </p:nvSpPr>
          <p:spPr>
            <a:xfrm>
              <a:off x="15669326" y="5405973"/>
              <a:ext cx="1244328" cy="492442"/>
            </a:xfrm>
            <a:prstGeom prst="rect">
              <a:avLst/>
            </a:prstGeom>
            <a:noFill/>
          </p:spPr>
          <p:txBody>
            <a:bodyPr wrap="square" lIns="0" tIns="0" rIns="0" bIns="0" rtlCol="0">
              <a:spAutoFit/>
            </a:bodyPr>
            <a:lstStyle/>
            <a:p>
              <a:pPr marL="0" marR="0" lvl="0" indent="0" algn="ctr" defTabSz="91421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lumMod val="95000"/>
                      <a:lumOff val="5000"/>
                    </a:schemeClr>
                  </a:solidFill>
                  <a:effectLst/>
                  <a:uLnTx/>
                  <a:uFillTx/>
                  <a:latin typeface="字魂105号-简雅黑" panose="00000500000000000000" pitchFamily="2" charset="-122"/>
                  <a:ea typeface="字魂105号-简雅黑" panose="00000500000000000000" pitchFamily="2" charset="-122"/>
                  <a:cs typeface="Poppins Light" charset="0"/>
                </a:rPr>
                <a:t>90%</a:t>
              </a:r>
            </a:p>
          </p:txBody>
        </p:sp>
      </p:grpSp>
      <p:grpSp>
        <p:nvGrpSpPr>
          <p:cNvPr id="25" name="Group 4" descr="e7d195523061f1c021b92b3d25e54ab5e788c0576048880950C3AFFA1066A7153250F1349197BA8C5246BA9D557EC0274B8DA272D2431748978789E76D2CD7D1F11E7447C1D163F5D9CA1CD35DC7B6F0AB8215AFA3C17EA8365E57D13941D3DB46F68DD2B006136966B585E6DBEE92595DC2A8810D9EF65F841288FE3B377BC44169156E451DC0033B26E3B332D3512A">
            <a:extLst>
              <a:ext uri="{FF2B5EF4-FFF2-40B4-BE49-F238E27FC236}">
                <a16:creationId xmlns:a16="http://schemas.microsoft.com/office/drawing/2014/main" xmlns="" id="{CB10C48A-7A9E-42E1-8331-F9B0C52B38AE}"/>
              </a:ext>
            </a:extLst>
          </p:cNvPr>
          <p:cNvGrpSpPr/>
          <p:nvPr/>
        </p:nvGrpSpPr>
        <p:grpSpPr>
          <a:xfrm>
            <a:off x="7163149" y="3482278"/>
            <a:ext cx="836950" cy="836949"/>
            <a:chOff x="15454540" y="7353301"/>
            <a:chExt cx="1673900" cy="1673898"/>
          </a:xfrm>
        </p:grpSpPr>
        <p:sp>
          <p:nvSpPr>
            <p:cNvPr id="26" name="Oval 29">
              <a:extLst>
                <a:ext uri="{FF2B5EF4-FFF2-40B4-BE49-F238E27FC236}">
                  <a16:creationId xmlns:a16="http://schemas.microsoft.com/office/drawing/2014/main" xmlns="" id="{BEEBD0BF-6257-4FD5-9302-656D5411585D}"/>
                </a:ext>
              </a:extLst>
            </p:cNvPr>
            <p:cNvSpPr/>
            <p:nvPr/>
          </p:nvSpPr>
          <p:spPr>
            <a:xfrm>
              <a:off x="15454541" y="7353301"/>
              <a:ext cx="1673899" cy="1673897"/>
            </a:xfrm>
            <a:prstGeom prst="ellipse">
              <a:avLst/>
            </a:prstGeom>
            <a:noFill/>
            <a:ln w="76200" cap="flat" cmpd="sng" algn="ctr">
              <a:solidFill>
                <a:srgbClr val="7F7F7F">
                  <a:lumMod val="20000"/>
                  <a:lumOff val="80000"/>
                </a:srgbClr>
              </a:solidFill>
              <a:prstDash val="solid"/>
              <a:miter lim="800000"/>
            </a:ln>
            <a:effectLst/>
          </p:spPr>
          <p:txBody>
            <a:bodyPr rtlCol="0" anchor="ctr"/>
            <a:lstStyle/>
            <a:p>
              <a:pPr marL="0" marR="0" lvl="0" indent="0" algn="ctr" defTabSz="914217"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chemeClr val="tx1">
                    <a:lumMod val="95000"/>
                    <a:lumOff val="5000"/>
                  </a:schemeClr>
                </a:solidFill>
                <a:effectLst/>
                <a:uLnTx/>
                <a:uFillTx/>
                <a:latin typeface="字魂105号-简雅黑" panose="00000500000000000000" pitchFamily="2" charset="-122"/>
                <a:ea typeface="字魂105号-简雅黑" panose="00000500000000000000" pitchFamily="2" charset="-122"/>
              </a:endParaRPr>
            </a:p>
          </p:txBody>
        </p:sp>
        <p:sp>
          <p:nvSpPr>
            <p:cNvPr id="27" name="Arc 30">
              <a:extLst>
                <a:ext uri="{FF2B5EF4-FFF2-40B4-BE49-F238E27FC236}">
                  <a16:creationId xmlns:a16="http://schemas.microsoft.com/office/drawing/2014/main" xmlns="" id="{1443DCCF-DFEA-4A55-8BA7-14A7FECD7B9E}"/>
                </a:ext>
              </a:extLst>
            </p:cNvPr>
            <p:cNvSpPr/>
            <p:nvPr/>
          </p:nvSpPr>
          <p:spPr>
            <a:xfrm>
              <a:off x="15454540" y="7353302"/>
              <a:ext cx="1673899" cy="1673897"/>
            </a:xfrm>
            <a:prstGeom prst="arc">
              <a:avLst>
                <a:gd name="adj1" fmla="val 5238798"/>
                <a:gd name="adj2" fmla="val 17166909"/>
              </a:avLst>
            </a:prstGeom>
            <a:noFill/>
            <a:ln w="76200" cap="rnd" cmpd="sng" algn="ctr">
              <a:solidFill>
                <a:srgbClr val="181E36"/>
              </a:solidFill>
              <a:prstDash val="solid"/>
              <a:miter lim="800000"/>
            </a:ln>
            <a:effectLst/>
          </p:spPr>
          <p:txBody>
            <a:bodyPr rtlCol="0" anchor="ctr"/>
            <a:lstStyle/>
            <a:p>
              <a:pPr marL="0" marR="0" lvl="0" indent="0" algn="ctr" defTabSz="914217"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chemeClr val="tx1">
                    <a:lumMod val="95000"/>
                    <a:lumOff val="5000"/>
                  </a:schemeClr>
                </a:solidFill>
                <a:effectLst/>
                <a:uLnTx/>
                <a:uFillTx/>
                <a:latin typeface="字魂105号-简雅黑" panose="00000500000000000000" pitchFamily="2" charset="-122"/>
                <a:ea typeface="字魂105号-简雅黑" panose="00000500000000000000" pitchFamily="2" charset="-122"/>
              </a:endParaRPr>
            </a:p>
          </p:txBody>
        </p:sp>
        <p:sp>
          <p:nvSpPr>
            <p:cNvPr id="28" name="TextBox 31">
              <a:extLst>
                <a:ext uri="{FF2B5EF4-FFF2-40B4-BE49-F238E27FC236}">
                  <a16:creationId xmlns:a16="http://schemas.microsoft.com/office/drawing/2014/main" xmlns="" id="{DCD02922-F610-4F28-A259-5D808203CEEC}"/>
                </a:ext>
              </a:extLst>
            </p:cNvPr>
            <p:cNvSpPr txBox="1"/>
            <p:nvPr/>
          </p:nvSpPr>
          <p:spPr>
            <a:xfrm>
              <a:off x="15669326" y="7882473"/>
              <a:ext cx="1244328" cy="492442"/>
            </a:xfrm>
            <a:prstGeom prst="rect">
              <a:avLst/>
            </a:prstGeom>
            <a:noFill/>
          </p:spPr>
          <p:txBody>
            <a:bodyPr wrap="square" lIns="0" tIns="0" rIns="0" bIns="0" rtlCol="0">
              <a:spAutoFit/>
            </a:bodyPr>
            <a:lstStyle/>
            <a:p>
              <a:pPr marL="0" marR="0" lvl="0" indent="0" algn="ctr" defTabSz="91421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lumMod val="95000"/>
                      <a:lumOff val="5000"/>
                    </a:schemeClr>
                  </a:solidFill>
                  <a:effectLst/>
                  <a:uLnTx/>
                  <a:uFillTx/>
                  <a:latin typeface="字魂105号-简雅黑" panose="00000500000000000000" pitchFamily="2" charset="-122"/>
                  <a:ea typeface="字魂105号-简雅黑" panose="00000500000000000000" pitchFamily="2" charset="-122"/>
                  <a:cs typeface="Poppins Light" charset="0"/>
                </a:rPr>
                <a:t>65%</a:t>
              </a:r>
            </a:p>
          </p:txBody>
        </p:sp>
      </p:grpSp>
      <p:grpSp>
        <p:nvGrpSpPr>
          <p:cNvPr id="29" name="Group 32" descr="e7d195523061f1c021b92b3d25e54ab5e788c0576048880950C3AFFA1066A7153250F1349197BA8C5246BA9D557EC0274B8DA272D2431748978789E76D2CD7D1F11E7447C1D163F5D9CA1CD35DC7B6F0AB8215AFA3C17EA8365E57D13941D3DB46F68DD2B006136966B585E6DBEE92595DC2A8810D9EF65F841288FE3B377BC44169156E451DC0033B26E3B332D3512A">
            <a:extLst>
              <a:ext uri="{FF2B5EF4-FFF2-40B4-BE49-F238E27FC236}">
                <a16:creationId xmlns:a16="http://schemas.microsoft.com/office/drawing/2014/main" xmlns="" id="{6AF2004E-8FFE-44DB-8ECF-80613F85E8AE}"/>
              </a:ext>
            </a:extLst>
          </p:cNvPr>
          <p:cNvGrpSpPr/>
          <p:nvPr/>
        </p:nvGrpSpPr>
        <p:grpSpPr>
          <a:xfrm>
            <a:off x="7163149" y="4697467"/>
            <a:ext cx="836950" cy="836949"/>
            <a:chOff x="15454540" y="7353301"/>
            <a:chExt cx="1673900" cy="1673898"/>
          </a:xfrm>
        </p:grpSpPr>
        <p:sp>
          <p:nvSpPr>
            <p:cNvPr id="30" name="Oval 33">
              <a:extLst>
                <a:ext uri="{FF2B5EF4-FFF2-40B4-BE49-F238E27FC236}">
                  <a16:creationId xmlns:a16="http://schemas.microsoft.com/office/drawing/2014/main" xmlns="" id="{4BFCC92A-2DBB-486B-B21F-E614C98C0955}"/>
                </a:ext>
              </a:extLst>
            </p:cNvPr>
            <p:cNvSpPr/>
            <p:nvPr/>
          </p:nvSpPr>
          <p:spPr>
            <a:xfrm>
              <a:off x="15454541" y="7353301"/>
              <a:ext cx="1673899" cy="1673897"/>
            </a:xfrm>
            <a:prstGeom prst="ellipse">
              <a:avLst/>
            </a:prstGeom>
            <a:noFill/>
            <a:ln w="76200" cap="flat" cmpd="sng" algn="ctr">
              <a:solidFill>
                <a:srgbClr val="7F7F7F">
                  <a:lumMod val="20000"/>
                  <a:lumOff val="80000"/>
                </a:srgbClr>
              </a:solidFill>
              <a:prstDash val="solid"/>
              <a:miter lim="800000"/>
            </a:ln>
            <a:effectLst/>
          </p:spPr>
          <p:txBody>
            <a:bodyPr rtlCol="0" anchor="ctr"/>
            <a:lstStyle/>
            <a:p>
              <a:pPr marL="0" marR="0" lvl="0" indent="0" algn="ctr" defTabSz="914217"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chemeClr val="tx1">
                    <a:lumMod val="95000"/>
                    <a:lumOff val="5000"/>
                  </a:schemeClr>
                </a:solidFill>
                <a:effectLst/>
                <a:uLnTx/>
                <a:uFillTx/>
                <a:latin typeface="字魂105号-简雅黑" panose="00000500000000000000" pitchFamily="2" charset="-122"/>
                <a:ea typeface="字魂105号-简雅黑" panose="00000500000000000000" pitchFamily="2" charset="-122"/>
              </a:endParaRPr>
            </a:p>
          </p:txBody>
        </p:sp>
        <p:sp>
          <p:nvSpPr>
            <p:cNvPr id="31" name="Arc 34">
              <a:extLst>
                <a:ext uri="{FF2B5EF4-FFF2-40B4-BE49-F238E27FC236}">
                  <a16:creationId xmlns:a16="http://schemas.microsoft.com/office/drawing/2014/main" xmlns="" id="{0FCDE2DF-6644-4E6B-9A5A-BB60E6880786}"/>
                </a:ext>
              </a:extLst>
            </p:cNvPr>
            <p:cNvSpPr/>
            <p:nvPr/>
          </p:nvSpPr>
          <p:spPr>
            <a:xfrm>
              <a:off x="15454540" y="7353302"/>
              <a:ext cx="1673899" cy="1673897"/>
            </a:xfrm>
            <a:prstGeom prst="arc">
              <a:avLst>
                <a:gd name="adj1" fmla="val 5238798"/>
                <a:gd name="adj2" fmla="val 21450072"/>
              </a:avLst>
            </a:prstGeom>
            <a:noFill/>
            <a:ln w="76200" cap="rnd" cmpd="sng" algn="ctr">
              <a:solidFill>
                <a:srgbClr val="04509C"/>
              </a:solidFill>
              <a:prstDash val="solid"/>
              <a:miter lim="800000"/>
            </a:ln>
            <a:effectLst/>
          </p:spPr>
          <p:txBody>
            <a:bodyPr rtlCol="0" anchor="ctr"/>
            <a:lstStyle/>
            <a:p>
              <a:pPr marL="0" marR="0" lvl="0" indent="0" algn="ctr" defTabSz="914217"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chemeClr val="tx1">
                    <a:lumMod val="95000"/>
                    <a:lumOff val="5000"/>
                  </a:schemeClr>
                </a:solidFill>
                <a:effectLst/>
                <a:uLnTx/>
                <a:uFillTx/>
                <a:latin typeface="字魂105号-简雅黑" panose="00000500000000000000" pitchFamily="2" charset="-122"/>
                <a:ea typeface="字魂105号-简雅黑" panose="00000500000000000000" pitchFamily="2" charset="-122"/>
              </a:endParaRPr>
            </a:p>
          </p:txBody>
        </p:sp>
        <p:sp>
          <p:nvSpPr>
            <p:cNvPr id="32" name="TextBox 35">
              <a:extLst>
                <a:ext uri="{FF2B5EF4-FFF2-40B4-BE49-F238E27FC236}">
                  <a16:creationId xmlns:a16="http://schemas.microsoft.com/office/drawing/2014/main" xmlns="" id="{86F1C590-F24F-4A00-BADF-FA2F82B097B7}"/>
                </a:ext>
              </a:extLst>
            </p:cNvPr>
            <p:cNvSpPr txBox="1"/>
            <p:nvPr/>
          </p:nvSpPr>
          <p:spPr>
            <a:xfrm>
              <a:off x="15669326" y="7882473"/>
              <a:ext cx="1244328" cy="492442"/>
            </a:xfrm>
            <a:prstGeom prst="rect">
              <a:avLst/>
            </a:prstGeom>
            <a:noFill/>
          </p:spPr>
          <p:txBody>
            <a:bodyPr wrap="square" lIns="0" tIns="0" rIns="0" bIns="0" rtlCol="0">
              <a:spAutoFit/>
            </a:bodyPr>
            <a:lstStyle/>
            <a:p>
              <a:pPr marL="0" marR="0" lvl="0" indent="0" algn="ctr" defTabSz="91421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tx1">
                      <a:lumMod val="95000"/>
                      <a:lumOff val="5000"/>
                    </a:schemeClr>
                  </a:solidFill>
                  <a:effectLst/>
                  <a:uLnTx/>
                  <a:uFillTx/>
                  <a:latin typeface="字魂105号-简雅黑" panose="00000500000000000000" pitchFamily="2" charset="-122"/>
                  <a:ea typeface="字魂105号-简雅黑" panose="00000500000000000000" pitchFamily="2" charset="-122"/>
                  <a:cs typeface="Poppins Light" charset="0"/>
                </a:rPr>
                <a:t>75%</a:t>
              </a:r>
            </a:p>
          </p:txBody>
        </p:sp>
      </p:grpSp>
      <p:sp>
        <p:nvSpPr>
          <p:cNvPr id="33" name="Subtitle 2" descr="e7d195523061f1c021b92b3d25e54ab5e788c0576048880950C3AFFA1066A7153250F1349197BA8C5246BA9D557EC0274B8DA272D2431748978789E76D2CD7D1F11E7447C1D163F5D9CA1CD35DC7B6F0AB8215AFA3C17EA8365E57D13941D3DB46F68DD2B006136966B585E6DBEE92595DC2A8810D9EF65F841288FE3B377BC44169156E451DC0033B26E3B332D3512A">
            <a:extLst>
              <a:ext uri="{FF2B5EF4-FFF2-40B4-BE49-F238E27FC236}">
                <a16:creationId xmlns:a16="http://schemas.microsoft.com/office/drawing/2014/main" xmlns="" id="{E7B0A4A9-DCC1-421C-B1EF-406CC833E99E}"/>
              </a:ext>
            </a:extLst>
          </p:cNvPr>
          <p:cNvSpPr txBox="1">
            <a:spLocks/>
          </p:cNvSpPr>
          <p:nvPr/>
        </p:nvSpPr>
        <p:spPr>
          <a:xfrm>
            <a:off x="8107491" y="2353406"/>
            <a:ext cx="3498080" cy="544351"/>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lvl="0" algn="l" defTabSz="914400">
              <a:lnSpc>
                <a:spcPct val="150000"/>
              </a:lnSpc>
              <a:spcBef>
                <a:spcPts val="0"/>
              </a:spcBef>
              <a:defRPr/>
            </a:pPr>
            <a:r>
              <a:rPr lang="zh-CN" altLang="en-US" sz="1000" kern="0" dirty="0">
                <a:solidFill>
                  <a:schemeClr val="tx1">
                    <a:lumMod val="50000"/>
                    <a:lumOff val="50000"/>
                  </a:schemeClr>
                </a:solidFill>
                <a:latin typeface="字魂105号-简雅黑" panose="00000500000000000000" pitchFamily="2" charset="-122"/>
                <a:ea typeface="字魂105号-简雅黑" panose="00000500000000000000" pitchFamily="2" charset="-122"/>
              </a:rPr>
              <a:t>请在此处添加具体内容，文字尽量言简意赅，简单说明即可，不必过于繁琐，注意版面美观度。</a:t>
            </a:r>
          </a:p>
        </p:txBody>
      </p:sp>
      <p:sp>
        <p:nvSpPr>
          <p:cNvPr id="34" name="Subtitle 2" descr="e7d195523061f1c021b92b3d25e54ab5e788c0576048880950C3AFFA1066A7153250F1349197BA8C5246BA9D557EC0274B8DA272D2431748978789E76D2CD7D1F11E7447C1D163F5D9CA1CD35DC7B6F0AB8215AFA3C17EA8365E57D13941D3DB46F68DD2B006136966B585E6DBEE92595DC2A8810D9EF65F841288FE3B377BC44169156E451DC0033B26E3B332D3512A">
            <a:extLst>
              <a:ext uri="{FF2B5EF4-FFF2-40B4-BE49-F238E27FC236}">
                <a16:creationId xmlns:a16="http://schemas.microsoft.com/office/drawing/2014/main" xmlns="" id="{BA4CC578-EDB5-424F-9B8A-1BA8BECEE9D7}"/>
              </a:ext>
            </a:extLst>
          </p:cNvPr>
          <p:cNvSpPr txBox="1">
            <a:spLocks/>
          </p:cNvSpPr>
          <p:nvPr/>
        </p:nvSpPr>
        <p:spPr>
          <a:xfrm>
            <a:off x="8107491" y="3582602"/>
            <a:ext cx="3498080" cy="544351"/>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lvl="0" algn="l" defTabSz="914400">
              <a:lnSpc>
                <a:spcPct val="150000"/>
              </a:lnSpc>
              <a:spcBef>
                <a:spcPts val="0"/>
              </a:spcBef>
              <a:defRPr/>
            </a:pPr>
            <a:r>
              <a:rPr lang="zh-CN" altLang="en-US" sz="1000" kern="0" dirty="0">
                <a:solidFill>
                  <a:schemeClr val="tx1">
                    <a:lumMod val="50000"/>
                    <a:lumOff val="50000"/>
                  </a:schemeClr>
                </a:solidFill>
                <a:latin typeface="字魂105号-简雅黑" panose="00000500000000000000" pitchFamily="2" charset="-122"/>
                <a:ea typeface="字魂105号-简雅黑" panose="00000500000000000000" pitchFamily="2" charset="-122"/>
              </a:rPr>
              <a:t>请在此处添加具体内容，文字尽量言简意赅，简单说明即可，不必过于繁琐，注意版面美观度。</a:t>
            </a:r>
          </a:p>
        </p:txBody>
      </p:sp>
      <p:sp>
        <p:nvSpPr>
          <p:cNvPr id="35" name="Subtitle 2" descr="e7d195523061f1c021b92b3d25e54ab5e788c0576048880950C3AFFA1066A7153250F1349197BA8C5246BA9D557EC0274B8DA272D2431748978789E76D2CD7D1F11E7447C1D163F5D9CA1CD35DC7B6F0AB8215AFA3C17EA8365E57D13941D3DB46F68DD2B006136966B585E6DBEE92595DC2A8810D9EF65F841288FE3B377BC44169156E451DC0033B26E3B332D3512A">
            <a:extLst>
              <a:ext uri="{FF2B5EF4-FFF2-40B4-BE49-F238E27FC236}">
                <a16:creationId xmlns:a16="http://schemas.microsoft.com/office/drawing/2014/main" xmlns="" id="{54D584BB-5522-4B02-992F-4DDAAC6CA885}"/>
              </a:ext>
            </a:extLst>
          </p:cNvPr>
          <p:cNvSpPr txBox="1">
            <a:spLocks/>
          </p:cNvSpPr>
          <p:nvPr/>
        </p:nvSpPr>
        <p:spPr>
          <a:xfrm>
            <a:off x="8107491" y="4797791"/>
            <a:ext cx="3498080" cy="544351"/>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lvl="0" algn="l" defTabSz="914400">
              <a:lnSpc>
                <a:spcPct val="150000"/>
              </a:lnSpc>
              <a:spcBef>
                <a:spcPts val="0"/>
              </a:spcBef>
              <a:defRPr/>
            </a:pPr>
            <a:r>
              <a:rPr lang="zh-CN" altLang="en-US" sz="1000" kern="0" dirty="0">
                <a:solidFill>
                  <a:schemeClr val="tx1">
                    <a:lumMod val="50000"/>
                    <a:lumOff val="50000"/>
                  </a:schemeClr>
                </a:solidFill>
                <a:latin typeface="字魂105号-简雅黑" panose="00000500000000000000" pitchFamily="2" charset="-122"/>
                <a:ea typeface="字魂105号-简雅黑" panose="00000500000000000000" pitchFamily="2" charset="-122"/>
              </a:rPr>
              <a:t>请在此处添加具体内容，文字尽量言简意赅，简单说明即可，不必过于繁琐，注意版面美观度。</a:t>
            </a:r>
          </a:p>
        </p:txBody>
      </p:sp>
      <p:grpSp>
        <p:nvGrpSpPr>
          <p:cNvPr id="36" name="组合 35"/>
          <p:cNvGrpSpPr/>
          <p:nvPr/>
        </p:nvGrpSpPr>
        <p:grpSpPr>
          <a:xfrm>
            <a:off x="1165847" y="240596"/>
            <a:ext cx="3537842" cy="584775"/>
            <a:chOff x="5178817" y="786732"/>
            <a:chExt cx="3537842" cy="584775"/>
          </a:xfrm>
        </p:grpSpPr>
        <p:sp>
          <p:nvSpPr>
            <p:cNvPr id="37" name="矩形 36"/>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市场调研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38" name="文本框 37"/>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44" name="文本框 43"/>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02</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1321390302"/>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9" grpId="0">
        <p:bldAsOne/>
      </p:bldGraphic>
      <p:bldP spid="33" grpId="0"/>
      <p:bldP spid="34" grpId="0"/>
      <p:bldP spid="3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xmlns="" id="{CEF4287D-BCFA-4472-AE5D-794BC9BD3131}"/>
              </a:ext>
            </a:extLst>
          </p:cNvPr>
          <p:cNvGrpSpPr/>
          <p:nvPr/>
        </p:nvGrpSpPr>
        <p:grpSpPr>
          <a:xfrm>
            <a:off x="1605743" y="3299132"/>
            <a:ext cx="2177814" cy="2177812"/>
            <a:chOff x="984250" y="3180770"/>
            <a:chExt cx="3454400" cy="3454400"/>
          </a:xfrm>
        </p:grpSpPr>
        <p:sp>
          <p:nvSpPr>
            <p:cNvPr id="23" name="圆: 空心 22">
              <a:extLst>
                <a:ext uri="{FF2B5EF4-FFF2-40B4-BE49-F238E27FC236}">
                  <a16:creationId xmlns:a16="http://schemas.microsoft.com/office/drawing/2014/main" xmlns="" id="{26294AE6-215C-49FC-B009-FD82D267CA0D}"/>
                </a:ext>
              </a:extLst>
            </p:cNvPr>
            <p:cNvSpPr/>
            <p:nvPr/>
          </p:nvSpPr>
          <p:spPr>
            <a:xfrm>
              <a:off x="984250" y="3180770"/>
              <a:ext cx="3454400" cy="3454400"/>
            </a:xfrm>
            <a:prstGeom prst="donut">
              <a:avLst>
                <a:gd name="adj" fmla="val 8549"/>
              </a:avLst>
            </a:prstGeom>
            <a:gradFill>
              <a:gsLst>
                <a:gs pos="0">
                  <a:srgbClr val="377EB3"/>
                </a:gs>
                <a:gs pos="100000">
                  <a:srgbClr val="181E36"/>
                </a:gs>
              </a:gsLst>
              <a:lin ang="2700000" scaled="0"/>
            </a:gradFill>
            <a:ln>
              <a:noFill/>
            </a:ln>
            <a:effectLst>
              <a:outerShdw blurRad="101600" dist="38100" dir="2700000" algn="tl" rotWithShape="0">
                <a:prstClr val="black">
                  <a:alpha val="25000"/>
                </a:prstClr>
              </a:outerShdw>
            </a:effectLst>
          </p:spPr>
          <p:txBody>
            <a:bodyPr vert="horz" wrap="square" lIns="91440" tIns="45720" rIns="91440" bIns="45720" numCol="1" anchor="t" anchorCtr="0" compatLnSpc="1">
              <a:prstTxWarp prst="textNoShape">
                <a:avLst/>
              </a:prstTxWarp>
            </a:bodyPr>
            <a:lstStyle/>
            <a:p>
              <a:endParaRPr lang="zh-CN" altLang="en-US" dirty="0">
                <a:solidFill>
                  <a:schemeClr val="tx1"/>
                </a:solidFill>
                <a:latin typeface="字魂105号-简雅黑" panose="00000500000000000000" pitchFamily="2" charset="-122"/>
                <a:ea typeface="字魂105号-简雅黑" panose="00000500000000000000" pitchFamily="2" charset="-122"/>
              </a:endParaRPr>
            </a:p>
          </p:txBody>
        </p:sp>
        <p:sp>
          <p:nvSpPr>
            <p:cNvPr id="24" name="椭圆 23">
              <a:extLst>
                <a:ext uri="{FF2B5EF4-FFF2-40B4-BE49-F238E27FC236}">
                  <a16:creationId xmlns:a16="http://schemas.microsoft.com/office/drawing/2014/main" xmlns="" id="{6B7D5D22-18C4-4C57-97E2-C432F7C7DB50}"/>
                </a:ext>
              </a:extLst>
            </p:cNvPr>
            <p:cNvSpPr/>
            <p:nvPr/>
          </p:nvSpPr>
          <p:spPr>
            <a:xfrm>
              <a:off x="1448737" y="3645257"/>
              <a:ext cx="2525426" cy="2525426"/>
            </a:xfrm>
            <a:prstGeom prst="ellipse">
              <a:avLst/>
            </a:prstGeom>
            <a:blipFill dpi="0" rotWithShape="1">
              <a:blip r:embed="rId3" cstate="print">
                <a:extLst>
                  <a:ext uri="{28A0092B-C50C-407E-A947-70E740481C1C}">
                    <a14:useLocalDpi xmlns:a14="http://schemas.microsoft.com/office/drawing/2010/main" val="0"/>
                  </a:ext>
                </a:extLst>
              </a:blip>
              <a:srcRect/>
              <a:stretch>
                <a:fillRect l="-38877" r="-3887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字魂105号-简雅黑" panose="00000500000000000000" pitchFamily="2" charset="-122"/>
                <a:ea typeface="字魂105号-简雅黑" panose="00000500000000000000" pitchFamily="2" charset="-122"/>
              </a:endParaRPr>
            </a:p>
          </p:txBody>
        </p:sp>
      </p:grpSp>
      <p:grpSp>
        <p:nvGrpSpPr>
          <p:cNvPr id="25" name="组合 24">
            <a:extLst>
              <a:ext uri="{FF2B5EF4-FFF2-40B4-BE49-F238E27FC236}">
                <a16:creationId xmlns:a16="http://schemas.microsoft.com/office/drawing/2014/main" xmlns="" id="{8A7D46BE-0758-403F-9EEE-A3F61A3970DD}"/>
              </a:ext>
            </a:extLst>
          </p:cNvPr>
          <p:cNvGrpSpPr/>
          <p:nvPr/>
        </p:nvGrpSpPr>
        <p:grpSpPr>
          <a:xfrm>
            <a:off x="4681685" y="1948663"/>
            <a:ext cx="2834174" cy="2834172"/>
            <a:chOff x="984250" y="3180770"/>
            <a:chExt cx="3454400" cy="3454400"/>
          </a:xfrm>
        </p:grpSpPr>
        <p:sp>
          <p:nvSpPr>
            <p:cNvPr id="26" name="圆: 空心 25">
              <a:extLst>
                <a:ext uri="{FF2B5EF4-FFF2-40B4-BE49-F238E27FC236}">
                  <a16:creationId xmlns:a16="http://schemas.microsoft.com/office/drawing/2014/main" xmlns="" id="{25696E31-A32B-4705-8C91-8738E4C182D7}"/>
                </a:ext>
              </a:extLst>
            </p:cNvPr>
            <p:cNvSpPr/>
            <p:nvPr/>
          </p:nvSpPr>
          <p:spPr>
            <a:xfrm>
              <a:off x="984250" y="3180770"/>
              <a:ext cx="3454400" cy="3454400"/>
            </a:xfrm>
            <a:prstGeom prst="donut">
              <a:avLst>
                <a:gd name="adj" fmla="val 8549"/>
              </a:avLst>
            </a:prstGeom>
            <a:gradFill>
              <a:gsLst>
                <a:gs pos="0">
                  <a:srgbClr val="377EB3"/>
                </a:gs>
                <a:gs pos="100000">
                  <a:srgbClr val="181E36"/>
                </a:gs>
              </a:gsLst>
              <a:lin ang="2700000" scaled="0"/>
            </a:gradFill>
            <a:ln>
              <a:noFill/>
            </a:ln>
            <a:effectLst>
              <a:outerShdw blurRad="101600" dist="38100" dir="2700000" algn="tl" rotWithShape="0">
                <a:prstClr val="black">
                  <a:alpha val="25000"/>
                </a:prstClr>
              </a:outerShdw>
            </a:effectLst>
          </p:spPr>
          <p:txBody>
            <a:bodyPr vert="horz" wrap="square" lIns="91440" tIns="45720" rIns="91440" bIns="45720" numCol="1" anchor="t" anchorCtr="0" compatLnSpc="1">
              <a:prstTxWarp prst="textNoShape">
                <a:avLst/>
              </a:prstTxWarp>
            </a:bodyPr>
            <a:lstStyle/>
            <a:p>
              <a:endParaRPr lang="zh-CN" altLang="en-US" dirty="0">
                <a:solidFill>
                  <a:schemeClr val="tx1"/>
                </a:solidFill>
                <a:latin typeface="字魂105号-简雅黑" panose="00000500000000000000" pitchFamily="2" charset="-122"/>
                <a:ea typeface="字魂105号-简雅黑" panose="00000500000000000000" pitchFamily="2" charset="-122"/>
              </a:endParaRPr>
            </a:p>
          </p:txBody>
        </p:sp>
        <p:sp>
          <p:nvSpPr>
            <p:cNvPr id="27" name="椭圆 26">
              <a:extLst>
                <a:ext uri="{FF2B5EF4-FFF2-40B4-BE49-F238E27FC236}">
                  <a16:creationId xmlns:a16="http://schemas.microsoft.com/office/drawing/2014/main" xmlns="" id="{C58F7721-C5C7-4B07-9E1E-34B6278A3CC4}"/>
                </a:ext>
              </a:extLst>
            </p:cNvPr>
            <p:cNvSpPr/>
            <p:nvPr/>
          </p:nvSpPr>
          <p:spPr>
            <a:xfrm>
              <a:off x="1448737" y="3645257"/>
              <a:ext cx="2525426" cy="2525426"/>
            </a:xfrm>
            <a:prstGeom prst="ellipse">
              <a:avLst/>
            </a:prstGeom>
            <a:blipFill dpi="0" rotWithShape="1">
              <a:blip r:embed="rId4" cstate="print">
                <a:extLst>
                  <a:ext uri="{28A0092B-C50C-407E-A947-70E740481C1C}">
                    <a14:useLocalDpi xmlns:a14="http://schemas.microsoft.com/office/drawing/2010/main" val="0"/>
                  </a:ext>
                </a:extLst>
              </a:blip>
              <a:srcRect/>
              <a:stretch>
                <a:fillRect l="-25019" r="-2501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字魂105号-简雅黑" panose="00000500000000000000" pitchFamily="2" charset="-122"/>
                <a:ea typeface="字魂105号-简雅黑" panose="00000500000000000000" pitchFamily="2" charset="-122"/>
              </a:endParaRPr>
            </a:p>
          </p:txBody>
        </p:sp>
      </p:grpSp>
      <p:grpSp>
        <p:nvGrpSpPr>
          <p:cNvPr id="28" name="组合 27">
            <a:extLst>
              <a:ext uri="{FF2B5EF4-FFF2-40B4-BE49-F238E27FC236}">
                <a16:creationId xmlns:a16="http://schemas.microsoft.com/office/drawing/2014/main" xmlns="" id="{B6317D23-4D5D-42FB-B5C0-F230E455A540}"/>
              </a:ext>
            </a:extLst>
          </p:cNvPr>
          <p:cNvGrpSpPr/>
          <p:nvPr/>
        </p:nvGrpSpPr>
        <p:grpSpPr>
          <a:xfrm>
            <a:off x="8413987" y="3299132"/>
            <a:ext cx="2177814" cy="2177812"/>
            <a:chOff x="984250" y="3180770"/>
            <a:chExt cx="3454400" cy="3454400"/>
          </a:xfrm>
        </p:grpSpPr>
        <p:sp>
          <p:nvSpPr>
            <p:cNvPr id="29" name="圆: 空心 28">
              <a:extLst>
                <a:ext uri="{FF2B5EF4-FFF2-40B4-BE49-F238E27FC236}">
                  <a16:creationId xmlns:a16="http://schemas.microsoft.com/office/drawing/2014/main" xmlns="" id="{6C5D8705-F2E2-49DA-BA19-55C3E7D4A754}"/>
                </a:ext>
              </a:extLst>
            </p:cNvPr>
            <p:cNvSpPr/>
            <p:nvPr/>
          </p:nvSpPr>
          <p:spPr>
            <a:xfrm>
              <a:off x="984250" y="3180770"/>
              <a:ext cx="3454400" cy="3454400"/>
            </a:xfrm>
            <a:prstGeom prst="donut">
              <a:avLst>
                <a:gd name="adj" fmla="val 8549"/>
              </a:avLst>
            </a:prstGeom>
            <a:gradFill>
              <a:gsLst>
                <a:gs pos="0">
                  <a:srgbClr val="377EB3"/>
                </a:gs>
                <a:gs pos="100000">
                  <a:srgbClr val="181E36"/>
                </a:gs>
              </a:gsLst>
              <a:lin ang="2700000" scaled="0"/>
            </a:gradFill>
            <a:ln>
              <a:noFill/>
            </a:ln>
            <a:effectLst>
              <a:outerShdw blurRad="101600" dist="38100" dir="2700000" algn="tl" rotWithShape="0">
                <a:prstClr val="black">
                  <a:alpha val="25000"/>
                </a:prstClr>
              </a:outerShdw>
            </a:effectLst>
          </p:spPr>
          <p:txBody>
            <a:bodyPr vert="horz" wrap="square" lIns="91440" tIns="45720" rIns="91440" bIns="45720" numCol="1" anchor="t" anchorCtr="0" compatLnSpc="1">
              <a:prstTxWarp prst="textNoShape">
                <a:avLst/>
              </a:prstTxWarp>
            </a:bodyPr>
            <a:lstStyle/>
            <a:p>
              <a:endParaRPr lang="zh-CN" altLang="en-US" dirty="0">
                <a:solidFill>
                  <a:schemeClr val="tx1"/>
                </a:solidFill>
                <a:latin typeface="字魂105号-简雅黑" panose="00000500000000000000" pitchFamily="2" charset="-122"/>
                <a:ea typeface="字魂105号-简雅黑" panose="00000500000000000000" pitchFamily="2" charset="-122"/>
              </a:endParaRPr>
            </a:p>
          </p:txBody>
        </p:sp>
        <p:sp>
          <p:nvSpPr>
            <p:cNvPr id="30" name="椭圆 29">
              <a:extLst>
                <a:ext uri="{FF2B5EF4-FFF2-40B4-BE49-F238E27FC236}">
                  <a16:creationId xmlns:a16="http://schemas.microsoft.com/office/drawing/2014/main" xmlns="" id="{A5A6EB97-0CBE-46A6-A333-1DD3D1FC00F9}"/>
                </a:ext>
              </a:extLst>
            </p:cNvPr>
            <p:cNvSpPr/>
            <p:nvPr/>
          </p:nvSpPr>
          <p:spPr>
            <a:xfrm>
              <a:off x="1448737" y="3645257"/>
              <a:ext cx="2525426" cy="2525426"/>
            </a:xfrm>
            <a:prstGeom prst="ellipse">
              <a:avLst/>
            </a:prstGeom>
            <a:blipFill dpi="0" rotWithShape="1">
              <a:blip r:embed="rId5" cstate="print">
                <a:extLst>
                  <a:ext uri="{28A0092B-C50C-407E-A947-70E740481C1C}">
                    <a14:useLocalDpi xmlns:a14="http://schemas.microsoft.com/office/drawing/2010/main" val="0"/>
                  </a:ext>
                </a:extLst>
              </a:blip>
              <a:srcRect/>
              <a:stretch>
                <a:fillRect l="-25000" r="-2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字魂105号-简雅黑" panose="00000500000000000000" pitchFamily="2" charset="-122"/>
                <a:ea typeface="字魂105号-简雅黑" panose="00000500000000000000" pitchFamily="2" charset="-122"/>
              </a:endParaRPr>
            </a:p>
          </p:txBody>
        </p:sp>
      </p:grpSp>
      <p:grpSp>
        <p:nvGrpSpPr>
          <p:cNvPr id="31" name="组合 11">
            <a:extLst>
              <a:ext uri="{FF2B5EF4-FFF2-40B4-BE49-F238E27FC236}">
                <a16:creationId xmlns:a16="http://schemas.microsoft.com/office/drawing/2014/main" xmlns="" id="{80C03A83-4FFE-4F31-B84F-AA4A574B3A8B}"/>
              </a:ext>
            </a:extLst>
          </p:cNvPr>
          <p:cNvGrpSpPr>
            <a:grpSpLocks/>
          </p:cNvGrpSpPr>
          <p:nvPr/>
        </p:nvGrpSpPr>
        <p:grpSpPr bwMode="auto">
          <a:xfrm>
            <a:off x="4482269" y="5146009"/>
            <a:ext cx="3227461" cy="1031157"/>
            <a:chOff x="460101" y="5121882"/>
            <a:chExt cx="3228022" cy="1031931"/>
          </a:xfrm>
        </p:grpSpPr>
        <p:sp>
          <p:nvSpPr>
            <p:cNvPr id="32" name="矩形 31">
              <a:extLst>
                <a:ext uri="{FF2B5EF4-FFF2-40B4-BE49-F238E27FC236}">
                  <a16:creationId xmlns:a16="http://schemas.microsoft.com/office/drawing/2014/main" xmlns="" id="{6079AD1D-79FC-4CD7-A7BA-9FA137628D94}"/>
                </a:ext>
              </a:extLst>
            </p:cNvPr>
            <p:cNvSpPr/>
            <p:nvPr/>
          </p:nvSpPr>
          <p:spPr bwMode="auto">
            <a:xfrm>
              <a:off x="460101" y="5460796"/>
              <a:ext cx="3228022" cy="693017"/>
            </a:xfrm>
            <a:prstGeom prst="rect">
              <a:avLst/>
            </a:prstGeom>
          </p:spPr>
          <p:txBody>
            <a:bodyPr wrap="square">
              <a:spAutoFit/>
              <a:scene3d>
                <a:camera prst="orthographicFront"/>
                <a:lightRig rig="threePt" dir="t"/>
              </a:scene3d>
              <a:sp3d contourW="12700"/>
            </a:bodyPr>
            <a:lstStyle/>
            <a:p>
              <a:pPr algn="ctr">
                <a:lnSpc>
                  <a:spcPct val="13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 </a:t>
              </a:r>
              <a:r>
                <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2018</a:t>
              </a: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年劳动监察年检、申报社会保险缴费基数；</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gn="ctr">
                <a:lnSpc>
                  <a:spcPct val="13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每月参保下保业务办理、各类保险金额的统计请款、补扣</a:t>
              </a:r>
              <a:r>
                <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2018</a:t>
              </a: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养老、失业等应补交金额</a:t>
              </a:r>
            </a:p>
          </p:txBody>
        </p:sp>
        <p:sp>
          <p:nvSpPr>
            <p:cNvPr id="33" name="文本框 32">
              <a:extLst>
                <a:ext uri="{FF2B5EF4-FFF2-40B4-BE49-F238E27FC236}">
                  <a16:creationId xmlns:a16="http://schemas.microsoft.com/office/drawing/2014/main" xmlns="" id="{19FABD06-BA80-4212-BC11-532C55C3C4CC}"/>
                </a:ext>
              </a:extLst>
            </p:cNvPr>
            <p:cNvSpPr txBox="1"/>
            <p:nvPr/>
          </p:nvSpPr>
          <p:spPr>
            <a:xfrm>
              <a:off x="1151683" y="5121882"/>
              <a:ext cx="1844860" cy="369332"/>
            </a:xfrm>
            <a:prstGeom prst="rect">
              <a:avLst/>
            </a:prstGeom>
            <a:noFill/>
          </p:spPr>
          <p:txBody>
            <a:bodyPr>
              <a:spAutoFit/>
              <a:scene3d>
                <a:camera prst="orthographicFront"/>
                <a:lightRig rig="threePt" dir="t"/>
              </a:scene3d>
              <a:sp3d contourW="12700"/>
            </a:bodyPr>
            <a:lstStyle>
              <a:defPPr>
                <a:defRPr lang="zh-CN"/>
              </a:defPPr>
              <a:lvl1pPr algn="ctr">
                <a:defRPr b="1" spc="300">
                  <a:solidFill>
                    <a:schemeClr val="tx1">
                      <a:lumMod val="75000"/>
                      <a:lumOff val="25000"/>
                    </a:schemeClr>
                  </a:solidFill>
                  <a:latin typeface="思源黑体 CN Medium" panose="020B0600000000000000" pitchFamily="34" charset="-122"/>
                  <a:ea typeface="思源黑体 CN Medium" panose="020B0600000000000000" pitchFamily="34" charset="-122"/>
                  <a:cs typeface="Segoe UI Light" panose="020B0502040204020203" pitchFamily="34" charset="0"/>
                </a:defRPr>
              </a:lvl1pPr>
            </a:lstStyle>
            <a:p>
              <a:pPr>
                <a:defRPr/>
              </a:pPr>
              <a:r>
                <a:rPr lang="zh-CN" altLang="en-US" spc="0" dirty="0" smtClean="0">
                  <a:latin typeface="字魂105号-简雅黑" panose="00000500000000000000" pitchFamily="2" charset="-122"/>
                  <a:ea typeface="字魂105号-简雅黑" panose="00000500000000000000" pitchFamily="2" charset="-122"/>
                </a:rPr>
                <a:t>行业分析报告</a:t>
              </a:r>
              <a:endParaRPr lang="zh-CN" altLang="en-US" spc="0" dirty="0">
                <a:latin typeface="字魂105号-简雅黑" panose="00000500000000000000" pitchFamily="2" charset="-122"/>
                <a:ea typeface="字魂105号-简雅黑" panose="00000500000000000000" pitchFamily="2" charset="-122"/>
              </a:endParaRPr>
            </a:p>
          </p:txBody>
        </p:sp>
      </p:grpSp>
      <p:grpSp>
        <p:nvGrpSpPr>
          <p:cNvPr id="34" name="组合 11">
            <a:extLst>
              <a:ext uri="{FF2B5EF4-FFF2-40B4-BE49-F238E27FC236}">
                <a16:creationId xmlns:a16="http://schemas.microsoft.com/office/drawing/2014/main" xmlns="" id="{1133A9B8-A610-42A8-85B0-3962E6F6802E}"/>
              </a:ext>
            </a:extLst>
          </p:cNvPr>
          <p:cNvGrpSpPr>
            <a:grpSpLocks/>
          </p:cNvGrpSpPr>
          <p:nvPr/>
        </p:nvGrpSpPr>
        <p:grpSpPr bwMode="auto">
          <a:xfrm>
            <a:off x="1059791" y="2031721"/>
            <a:ext cx="3343934" cy="1031157"/>
            <a:chOff x="401855" y="5121882"/>
            <a:chExt cx="3344515" cy="1031931"/>
          </a:xfrm>
        </p:grpSpPr>
        <p:sp>
          <p:nvSpPr>
            <p:cNvPr id="35" name="矩形 34">
              <a:extLst>
                <a:ext uri="{FF2B5EF4-FFF2-40B4-BE49-F238E27FC236}">
                  <a16:creationId xmlns:a16="http://schemas.microsoft.com/office/drawing/2014/main" xmlns="" id="{DCD4979B-E493-4B75-A6A2-95AF14BD7E09}"/>
                </a:ext>
              </a:extLst>
            </p:cNvPr>
            <p:cNvSpPr/>
            <p:nvPr/>
          </p:nvSpPr>
          <p:spPr bwMode="auto">
            <a:xfrm>
              <a:off x="401855" y="5460796"/>
              <a:ext cx="3344515" cy="693017"/>
            </a:xfrm>
            <a:prstGeom prst="rect">
              <a:avLst/>
            </a:prstGeom>
          </p:spPr>
          <p:txBody>
            <a:bodyPr wrap="square">
              <a:spAutoFit/>
              <a:scene3d>
                <a:camera prst="orthographicFront"/>
                <a:lightRig rig="threePt" dir="t"/>
              </a:scene3d>
              <a:sp3d contourW="12700"/>
            </a:bodyPr>
            <a:lstStyle/>
            <a:p>
              <a:pPr algn="ctr">
                <a:lnSpc>
                  <a:spcPct val="13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 绩效调薪、工龄工资调整；</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gn="ctr">
                <a:lnSpc>
                  <a:spcPct val="13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年度工资调整；</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gn="ctr">
                <a:lnSpc>
                  <a:spcPct val="13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拟定、核发特殊岗位津贴</a:t>
              </a:r>
            </a:p>
          </p:txBody>
        </p:sp>
        <p:sp>
          <p:nvSpPr>
            <p:cNvPr id="36" name="文本框 35">
              <a:extLst>
                <a:ext uri="{FF2B5EF4-FFF2-40B4-BE49-F238E27FC236}">
                  <a16:creationId xmlns:a16="http://schemas.microsoft.com/office/drawing/2014/main" xmlns="" id="{FE36438E-16F3-426C-AA68-621B20E3F644}"/>
                </a:ext>
              </a:extLst>
            </p:cNvPr>
            <p:cNvSpPr txBox="1"/>
            <p:nvPr/>
          </p:nvSpPr>
          <p:spPr>
            <a:xfrm>
              <a:off x="1151683" y="5121882"/>
              <a:ext cx="1844860" cy="369332"/>
            </a:xfrm>
            <a:prstGeom prst="rect">
              <a:avLst/>
            </a:prstGeom>
            <a:noFill/>
          </p:spPr>
          <p:txBody>
            <a:bodyPr>
              <a:spAutoFit/>
              <a:scene3d>
                <a:camera prst="orthographicFront"/>
                <a:lightRig rig="threePt" dir="t"/>
              </a:scene3d>
              <a:sp3d contourW="12700"/>
            </a:bodyPr>
            <a:lstStyle>
              <a:defPPr>
                <a:defRPr lang="en-US"/>
              </a:defPPr>
              <a:lvl1pPr>
                <a:defRPr sz="2800" b="1" spc="300">
                  <a:solidFill>
                    <a:schemeClr val="tx1">
                      <a:lumMod val="85000"/>
                      <a:lumOff val="15000"/>
                    </a:schemeClr>
                  </a:solidFill>
                  <a:latin typeface="微软雅黑"/>
                  <a:ea typeface="微软雅黑"/>
                  <a:cs typeface="Segoe UI Light" panose="020B0502040204020203" pitchFamily="34" charset="0"/>
                </a:defRPr>
              </a:lvl1pPr>
            </a:lstStyle>
            <a:p>
              <a:pPr algn="ctr">
                <a:defRPr/>
              </a:pPr>
              <a:r>
                <a:rPr lang="zh-CN" altLang="en-US" sz="1800" spc="0" dirty="0" smtClean="0">
                  <a:solidFill>
                    <a:schemeClr val="tx1">
                      <a:lumMod val="75000"/>
                      <a:lumOff val="25000"/>
                    </a:schemeClr>
                  </a:solidFill>
                  <a:latin typeface="字魂105号-简雅黑" panose="00000500000000000000" pitchFamily="2" charset="-122"/>
                  <a:ea typeface="字魂105号-简雅黑" panose="00000500000000000000" pitchFamily="2" charset="-122"/>
                </a:rPr>
                <a:t>行业分析报告</a:t>
              </a:r>
              <a:endParaRPr lang="zh-CN" altLang="en-US" sz="1800" spc="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grpSp>
      <p:grpSp>
        <p:nvGrpSpPr>
          <p:cNvPr id="37" name="组合 11">
            <a:extLst>
              <a:ext uri="{FF2B5EF4-FFF2-40B4-BE49-F238E27FC236}">
                <a16:creationId xmlns:a16="http://schemas.microsoft.com/office/drawing/2014/main" xmlns="" id="{7AC464D8-04FD-450B-86F6-5D81A3DD27BF}"/>
              </a:ext>
            </a:extLst>
          </p:cNvPr>
          <p:cNvGrpSpPr>
            <a:grpSpLocks/>
          </p:cNvGrpSpPr>
          <p:nvPr/>
        </p:nvGrpSpPr>
        <p:grpSpPr bwMode="auto">
          <a:xfrm>
            <a:off x="7832963" y="2120864"/>
            <a:ext cx="3339862" cy="642292"/>
            <a:chOff x="403891" y="5091187"/>
            <a:chExt cx="3340442" cy="642774"/>
          </a:xfrm>
        </p:grpSpPr>
        <p:sp>
          <p:nvSpPr>
            <p:cNvPr id="38" name="矩形 37">
              <a:extLst>
                <a:ext uri="{FF2B5EF4-FFF2-40B4-BE49-F238E27FC236}">
                  <a16:creationId xmlns:a16="http://schemas.microsoft.com/office/drawing/2014/main" xmlns="" id="{4296B7C0-3B4B-462D-8ED1-6AFC0880A46F}"/>
                </a:ext>
              </a:extLst>
            </p:cNvPr>
            <p:cNvSpPr/>
            <p:nvPr/>
          </p:nvSpPr>
          <p:spPr bwMode="auto">
            <a:xfrm>
              <a:off x="403891" y="5460796"/>
              <a:ext cx="3340442" cy="273165"/>
            </a:xfrm>
            <a:prstGeom prst="rect">
              <a:avLst/>
            </a:prstGeom>
          </p:spPr>
          <p:txBody>
            <a:bodyPr wrap="square">
              <a:spAutoFit/>
              <a:scene3d>
                <a:camera prst="orthographicFront"/>
                <a:lightRig rig="threePt" dir="t"/>
              </a:scene3d>
              <a:sp3d contourW="12700"/>
            </a:bodyPr>
            <a:lstStyle/>
            <a:p>
              <a:pPr algn="r">
                <a:lnSpc>
                  <a:spcPct val="13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建立薪资、社保统计数据库等人力资源专项统计数据库</a:t>
              </a:r>
            </a:p>
          </p:txBody>
        </p:sp>
        <p:sp>
          <p:nvSpPr>
            <p:cNvPr id="39" name="文本框 38">
              <a:extLst>
                <a:ext uri="{FF2B5EF4-FFF2-40B4-BE49-F238E27FC236}">
                  <a16:creationId xmlns:a16="http://schemas.microsoft.com/office/drawing/2014/main" xmlns="" id="{75117AD3-C4BE-47C9-98A4-D2880F5A3D4E}"/>
                </a:ext>
              </a:extLst>
            </p:cNvPr>
            <p:cNvSpPr txBox="1"/>
            <p:nvPr/>
          </p:nvSpPr>
          <p:spPr>
            <a:xfrm>
              <a:off x="656779" y="5091187"/>
              <a:ext cx="2834666" cy="369609"/>
            </a:xfrm>
            <a:prstGeom prst="rect">
              <a:avLst/>
            </a:prstGeom>
            <a:noFill/>
          </p:spPr>
          <p:txBody>
            <a:bodyPr wrap="square">
              <a:spAutoFit/>
              <a:scene3d>
                <a:camera prst="orthographicFront"/>
                <a:lightRig rig="threePt" dir="t"/>
              </a:scene3d>
              <a:sp3d contourW="12700"/>
            </a:bodyPr>
            <a:lstStyle>
              <a:defPPr>
                <a:defRPr lang="zh-CN"/>
              </a:defPPr>
              <a:lvl1pPr algn="ctr">
                <a:defRPr b="1" spc="300">
                  <a:solidFill>
                    <a:schemeClr val="tx1">
                      <a:lumMod val="75000"/>
                      <a:lumOff val="25000"/>
                    </a:schemeClr>
                  </a:solidFill>
                  <a:latin typeface="思源黑体 CN Medium" panose="020B0600000000000000" pitchFamily="34" charset="-122"/>
                  <a:ea typeface="思源黑体 CN Medium" panose="020B0600000000000000" pitchFamily="34" charset="-122"/>
                  <a:cs typeface="Segoe UI Light" panose="020B0502040204020203" pitchFamily="34" charset="0"/>
                </a:defRPr>
              </a:lvl1pPr>
            </a:lstStyle>
            <a:p>
              <a:pPr>
                <a:defRPr/>
              </a:pPr>
              <a:r>
                <a:rPr lang="zh-CN" altLang="en-US" spc="0" dirty="0" smtClean="0">
                  <a:latin typeface="字魂105号-简雅黑" panose="00000500000000000000" pitchFamily="2" charset="-122"/>
                  <a:ea typeface="字魂105号-简雅黑" panose="00000500000000000000" pitchFamily="2" charset="-122"/>
                </a:rPr>
                <a:t>行业分析报告</a:t>
              </a:r>
              <a:endParaRPr lang="zh-CN" altLang="en-US" spc="0" dirty="0">
                <a:latin typeface="字魂105号-简雅黑" panose="00000500000000000000" pitchFamily="2" charset="-122"/>
                <a:ea typeface="字魂105号-简雅黑" panose="00000500000000000000" pitchFamily="2" charset="-122"/>
              </a:endParaRPr>
            </a:p>
          </p:txBody>
        </p:sp>
      </p:grpSp>
      <p:grpSp>
        <p:nvGrpSpPr>
          <p:cNvPr id="43" name="组合 42"/>
          <p:cNvGrpSpPr/>
          <p:nvPr/>
        </p:nvGrpSpPr>
        <p:grpSpPr>
          <a:xfrm>
            <a:off x="1165847" y="240596"/>
            <a:ext cx="3537842" cy="584775"/>
            <a:chOff x="5178817" y="786732"/>
            <a:chExt cx="3537842" cy="584775"/>
          </a:xfrm>
        </p:grpSpPr>
        <p:sp>
          <p:nvSpPr>
            <p:cNvPr id="44" name="矩形 43"/>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市场调研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45" name="文本框 44"/>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48" name="文本框 47"/>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02</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3564241429"/>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par>
                                <p:cTn id="10" presetID="53" presetClass="entr" presetSubtype="16" fill="hold" nodeType="with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p:cTn id="12" dur="500" fill="hold"/>
                                        <p:tgtEl>
                                          <p:spTgt spid="25"/>
                                        </p:tgtEl>
                                        <p:attrNameLst>
                                          <p:attrName>ppt_w</p:attrName>
                                        </p:attrNameLst>
                                      </p:cBhvr>
                                      <p:tavLst>
                                        <p:tav tm="0">
                                          <p:val>
                                            <p:fltVal val="0"/>
                                          </p:val>
                                        </p:tav>
                                        <p:tav tm="100000">
                                          <p:val>
                                            <p:strVal val="#ppt_w"/>
                                          </p:val>
                                        </p:tav>
                                      </p:tavLst>
                                    </p:anim>
                                    <p:anim calcmode="lin" valueType="num">
                                      <p:cBhvr>
                                        <p:cTn id="13" dur="500" fill="hold"/>
                                        <p:tgtEl>
                                          <p:spTgt spid="25"/>
                                        </p:tgtEl>
                                        <p:attrNameLst>
                                          <p:attrName>ppt_h</p:attrName>
                                        </p:attrNameLst>
                                      </p:cBhvr>
                                      <p:tavLst>
                                        <p:tav tm="0">
                                          <p:val>
                                            <p:fltVal val="0"/>
                                          </p:val>
                                        </p:tav>
                                        <p:tav tm="100000">
                                          <p:val>
                                            <p:strVal val="#ppt_h"/>
                                          </p:val>
                                        </p:tav>
                                      </p:tavLst>
                                    </p:anim>
                                    <p:animEffect transition="in" filter="fade">
                                      <p:cBhvr>
                                        <p:cTn id="14" dur="500"/>
                                        <p:tgtEl>
                                          <p:spTgt spid="25"/>
                                        </p:tgtEl>
                                      </p:cBhvr>
                                    </p:animEffect>
                                  </p:childTnLst>
                                </p:cTn>
                              </p:par>
                              <p:par>
                                <p:cTn id="15" presetID="53" presetClass="entr" presetSubtype="16" fill="hold" nodeType="with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p:cTn id="17" dur="500" fill="hold"/>
                                        <p:tgtEl>
                                          <p:spTgt spid="28"/>
                                        </p:tgtEl>
                                        <p:attrNameLst>
                                          <p:attrName>ppt_w</p:attrName>
                                        </p:attrNameLst>
                                      </p:cBhvr>
                                      <p:tavLst>
                                        <p:tav tm="0">
                                          <p:val>
                                            <p:fltVal val="0"/>
                                          </p:val>
                                        </p:tav>
                                        <p:tav tm="100000">
                                          <p:val>
                                            <p:strVal val="#ppt_w"/>
                                          </p:val>
                                        </p:tav>
                                      </p:tavLst>
                                    </p:anim>
                                    <p:anim calcmode="lin" valueType="num">
                                      <p:cBhvr>
                                        <p:cTn id="18" dur="500" fill="hold"/>
                                        <p:tgtEl>
                                          <p:spTgt spid="28"/>
                                        </p:tgtEl>
                                        <p:attrNameLst>
                                          <p:attrName>ppt_h</p:attrName>
                                        </p:attrNameLst>
                                      </p:cBhvr>
                                      <p:tavLst>
                                        <p:tav tm="0">
                                          <p:val>
                                            <p:fltVal val="0"/>
                                          </p:val>
                                        </p:tav>
                                        <p:tav tm="100000">
                                          <p:val>
                                            <p:strVal val="#ppt_h"/>
                                          </p:val>
                                        </p:tav>
                                      </p:tavLst>
                                    </p:anim>
                                    <p:animEffect transition="in" filter="fade">
                                      <p:cBhvr>
                                        <p:cTn id="19" dur="500"/>
                                        <p:tgtEl>
                                          <p:spTgt spid="28"/>
                                        </p:tgtEl>
                                      </p:cBhvr>
                                    </p:animEffect>
                                  </p:childTnLst>
                                </p:cTn>
                              </p:par>
                            </p:childTnLst>
                          </p:cTn>
                        </p:par>
                        <p:par>
                          <p:cTn id="20" fill="hold">
                            <p:stCondLst>
                              <p:cond delay="500"/>
                            </p:stCondLst>
                            <p:childTnLst>
                              <p:par>
                                <p:cTn id="21" presetID="10" presetClass="entr" presetSubtype="0" fill="hold" nodeType="after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par>
                                <p:cTn id="24" presetID="10" presetClass="entr" presetSubtype="0"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par>
                                <p:cTn id="27" presetID="10" presetClass="entr" presetSubtype="0" fill="hold" nodeType="withEffect">
                                  <p:stCondLst>
                                    <p:cond delay="0"/>
                                  </p:stCondLst>
                                  <p:childTnLst>
                                    <p:set>
                                      <p:cBhvr>
                                        <p:cTn id="28" dur="1" fill="hold">
                                          <p:stCondLst>
                                            <p:cond delay="0"/>
                                          </p:stCondLst>
                                        </p:cTn>
                                        <p:tgtEl>
                                          <p:spTgt spid="37"/>
                                        </p:tgtEl>
                                        <p:attrNameLst>
                                          <p:attrName>style.visibility</p:attrName>
                                        </p:attrNameLst>
                                      </p:cBhvr>
                                      <p:to>
                                        <p:strVal val="visible"/>
                                      </p:to>
                                    </p:set>
                                    <p:animEffect transition="in" filter="fade">
                                      <p:cBhvr>
                                        <p:cTn id="2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ValueShape1">
            <a:extLst>
              <a:ext uri="{FF2B5EF4-FFF2-40B4-BE49-F238E27FC236}">
                <a16:creationId xmlns:a16="http://schemas.microsoft.com/office/drawing/2014/main" xmlns="" id="{DA43187B-4E71-4CE2-A251-A8AF52696999}"/>
              </a:ext>
            </a:extLst>
          </p:cNvPr>
          <p:cNvSpPr/>
          <p:nvPr/>
        </p:nvSpPr>
        <p:spPr bwMode="auto">
          <a:xfrm>
            <a:off x="2493456" y="2652341"/>
            <a:ext cx="1603770" cy="2473724"/>
          </a:xfrm>
          <a:custGeom>
            <a:avLst/>
            <a:gdLst>
              <a:gd name="T0" fmla="*/ 188 w 464"/>
              <a:gd name="T1" fmla="*/ 716 h 716"/>
              <a:gd name="T2" fmla="*/ 0 w 464"/>
              <a:gd name="T3" fmla="*/ 84 h 716"/>
              <a:gd name="T4" fmla="*/ 320 w 464"/>
              <a:gd name="T5" fmla="*/ 0 h 716"/>
              <a:gd name="T6" fmla="*/ 452 w 464"/>
              <a:gd name="T7" fmla="*/ 356 h 716"/>
              <a:gd name="T8" fmla="*/ 306 w 464"/>
              <a:gd name="T9" fmla="*/ 22 h 716"/>
              <a:gd name="T10" fmla="*/ 54 w 464"/>
              <a:gd name="T11" fmla="*/ 94 h 716"/>
              <a:gd name="T12" fmla="*/ 226 w 464"/>
              <a:gd name="T13" fmla="*/ 654 h 716"/>
              <a:gd name="T14" fmla="*/ 114 w 464"/>
              <a:gd name="T15" fmla="*/ 122 h 716"/>
              <a:gd name="T16" fmla="*/ 302 w 464"/>
              <a:gd name="T17" fmla="*/ 66 h 716"/>
              <a:gd name="T18" fmla="*/ 422 w 464"/>
              <a:gd name="T19" fmla="*/ 474 h 716"/>
              <a:gd name="T20" fmla="*/ 188 w 464"/>
              <a:gd name="T21" fmla="*/ 71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4" h="716">
                <a:moveTo>
                  <a:pt x="188" y="716"/>
                </a:moveTo>
                <a:cubicBezTo>
                  <a:pt x="188" y="716"/>
                  <a:pt x="240" y="380"/>
                  <a:pt x="0" y="84"/>
                </a:cubicBezTo>
                <a:cubicBezTo>
                  <a:pt x="320" y="0"/>
                  <a:pt x="320" y="0"/>
                  <a:pt x="320" y="0"/>
                </a:cubicBezTo>
                <a:cubicBezTo>
                  <a:pt x="320" y="0"/>
                  <a:pt x="464" y="108"/>
                  <a:pt x="452" y="356"/>
                </a:cubicBezTo>
                <a:cubicBezTo>
                  <a:pt x="452" y="356"/>
                  <a:pt x="426" y="118"/>
                  <a:pt x="306" y="22"/>
                </a:cubicBezTo>
                <a:cubicBezTo>
                  <a:pt x="54" y="94"/>
                  <a:pt x="54" y="94"/>
                  <a:pt x="54" y="94"/>
                </a:cubicBezTo>
                <a:cubicBezTo>
                  <a:pt x="54" y="94"/>
                  <a:pt x="230" y="330"/>
                  <a:pt x="226" y="654"/>
                </a:cubicBezTo>
                <a:cubicBezTo>
                  <a:pt x="226" y="654"/>
                  <a:pt x="270" y="330"/>
                  <a:pt x="114" y="122"/>
                </a:cubicBezTo>
                <a:cubicBezTo>
                  <a:pt x="302" y="66"/>
                  <a:pt x="302" y="66"/>
                  <a:pt x="302" y="66"/>
                </a:cubicBezTo>
                <a:cubicBezTo>
                  <a:pt x="302" y="66"/>
                  <a:pt x="422" y="206"/>
                  <a:pt x="422" y="474"/>
                </a:cubicBezTo>
                <a:cubicBezTo>
                  <a:pt x="422" y="474"/>
                  <a:pt x="330" y="686"/>
                  <a:pt x="188" y="716"/>
                </a:cubicBezTo>
                <a:close/>
              </a:path>
            </a:pathLst>
          </a:custGeom>
          <a:gradFill>
            <a:gsLst>
              <a:gs pos="0">
                <a:srgbClr val="377EB3"/>
              </a:gs>
              <a:gs pos="100000">
                <a:srgbClr val="181E36"/>
              </a:gs>
            </a:gsLst>
            <a:lin ang="2700000" scaled="0"/>
          </a:gradFill>
          <a:ln w="12700" cap="flat" cmpd="sng" algn="ctr">
            <a:noFill/>
            <a:prstDash val="solid"/>
            <a:miter lim="800000"/>
          </a:ln>
          <a:effectLst>
            <a:outerShdw blurRad="101600" dist="38100" dir="2700000" algn="tl" rotWithShape="0">
              <a:prstClr val="black">
                <a:alpha val="25000"/>
              </a:prstClr>
            </a:outerShdw>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43" name="ValueShape2">
            <a:extLst>
              <a:ext uri="{FF2B5EF4-FFF2-40B4-BE49-F238E27FC236}">
                <a16:creationId xmlns:a16="http://schemas.microsoft.com/office/drawing/2014/main" xmlns="" id="{8FE6E98A-9B7F-4E10-B749-9142568F8C90}"/>
              </a:ext>
            </a:extLst>
          </p:cNvPr>
          <p:cNvSpPr/>
          <p:nvPr/>
        </p:nvSpPr>
        <p:spPr bwMode="auto">
          <a:xfrm>
            <a:off x="987066" y="2403566"/>
            <a:ext cx="2011678" cy="2832331"/>
          </a:xfrm>
          <a:custGeom>
            <a:avLst/>
            <a:gdLst>
              <a:gd name="connsiteX0" fmla="*/ 1248638 w 2127682"/>
              <a:gd name="connsiteY0" fmla="*/ 314316 h 2995658"/>
              <a:gd name="connsiteX1" fmla="*/ 1467992 w 2127682"/>
              <a:gd name="connsiteY1" fmla="*/ 445837 h 2995658"/>
              <a:gd name="connsiteX2" fmla="*/ 1336380 w 2127682"/>
              <a:gd name="connsiteY2" fmla="*/ 489677 h 2995658"/>
              <a:gd name="connsiteX3" fmla="*/ 2082183 w 2127682"/>
              <a:gd name="connsiteY3" fmla="*/ 2944736 h 2995658"/>
              <a:gd name="connsiteX4" fmla="*/ 575953 w 2127682"/>
              <a:gd name="connsiteY4" fmla="*/ 884240 h 2995658"/>
              <a:gd name="connsiteX5" fmla="*/ 1248638 w 2127682"/>
              <a:gd name="connsiteY5" fmla="*/ 314316 h 2995658"/>
              <a:gd name="connsiteX6" fmla="*/ 1198521 w 2127682"/>
              <a:gd name="connsiteY6" fmla="*/ 0 h 2995658"/>
              <a:gd name="connsiteX7" fmla="*/ 1812398 w 2127682"/>
              <a:gd name="connsiteY7" fmla="*/ 350711 h 2995658"/>
              <a:gd name="connsiteX8" fmla="*/ 1688161 w 2127682"/>
              <a:gd name="connsiteY8" fmla="*/ 372631 h 2995658"/>
              <a:gd name="connsiteX9" fmla="*/ 1220445 w 2127682"/>
              <a:gd name="connsiteY9" fmla="*/ 109597 h 2995658"/>
              <a:gd name="connsiteX10" fmla="*/ 241166 w 2127682"/>
              <a:gd name="connsiteY10" fmla="*/ 898698 h 2995658"/>
              <a:gd name="connsiteX11" fmla="*/ 2031639 w 2127682"/>
              <a:gd name="connsiteY11" fmla="*/ 2966432 h 2995658"/>
              <a:gd name="connsiteX12" fmla="*/ 1900094 w 2127682"/>
              <a:gd name="connsiteY12" fmla="*/ 2995658 h 2995658"/>
              <a:gd name="connsiteX13" fmla="*/ 0 w 2127682"/>
              <a:gd name="connsiteY13" fmla="*/ 964456 h 2995658"/>
              <a:gd name="connsiteX14" fmla="*/ 1198521 w 2127682"/>
              <a:gd name="connsiteY14" fmla="*/ 0 h 2995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7682" h="2995658">
                <a:moveTo>
                  <a:pt x="1248638" y="314316"/>
                </a:moveTo>
                <a:cubicBezTo>
                  <a:pt x="1248638" y="314316"/>
                  <a:pt x="1248638" y="314316"/>
                  <a:pt x="1467992" y="445837"/>
                </a:cubicBezTo>
                <a:lnTo>
                  <a:pt x="1336380" y="489677"/>
                </a:lnTo>
                <a:cubicBezTo>
                  <a:pt x="2403902" y="1614913"/>
                  <a:pt x="2082183" y="2944736"/>
                  <a:pt x="2082183" y="2944736"/>
                </a:cubicBezTo>
                <a:cubicBezTo>
                  <a:pt x="1511863" y="1381098"/>
                  <a:pt x="575953" y="884240"/>
                  <a:pt x="575953" y="884240"/>
                </a:cubicBezTo>
                <a:cubicBezTo>
                  <a:pt x="575953" y="884240"/>
                  <a:pt x="575953" y="884240"/>
                  <a:pt x="1248638" y="314316"/>
                </a:cubicBezTo>
                <a:close/>
                <a:moveTo>
                  <a:pt x="1198521" y="0"/>
                </a:moveTo>
                <a:cubicBezTo>
                  <a:pt x="1198521" y="0"/>
                  <a:pt x="1593156" y="131517"/>
                  <a:pt x="1812398" y="350711"/>
                </a:cubicBezTo>
                <a:cubicBezTo>
                  <a:pt x="1688161" y="372631"/>
                  <a:pt x="1688161" y="372631"/>
                  <a:pt x="1688161" y="372631"/>
                </a:cubicBezTo>
                <a:cubicBezTo>
                  <a:pt x="1688161" y="372631"/>
                  <a:pt x="1571232" y="270340"/>
                  <a:pt x="1220445" y="109597"/>
                </a:cubicBezTo>
                <a:cubicBezTo>
                  <a:pt x="241166" y="898698"/>
                  <a:pt x="241166" y="898698"/>
                  <a:pt x="241166" y="898698"/>
                </a:cubicBezTo>
                <a:cubicBezTo>
                  <a:pt x="241166" y="898698"/>
                  <a:pt x="1512767" y="1629346"/>
                  <a:pt x="2031639" y="2966432"/>
                </a:cubicBezTo>
                <a:cubicBezTo>
                  <a:pt x="2031639" y="2966432"/>
                  <a:pt x="2017023" y="2981045"/>
                  <a:pt x="1900094" y="2995658"/>
                </a:cubicBezTo>
                <a:cubicBezTo>
                  <a:pt x="1900094" y="2995658"/>
                  <a:pt x="1271602" y="1490523"/>
                  <a:pt x="0" y="964456"/>
                </a:cubicBezTo>
                <a:cubicBezTo>
                  <a:pt x="1198521" y="0"/>
                  <a:pt x="1198521" y="0"/>
                  <a:pt x="1198521" y="0"/>
                </a:cubicBezTo>
                <a:close/>
              </a:path>
            </a:pathLst>
          </a:custGeom>
          <a:gradFill>
            <a:gsLst>
              <a:gs pos="0">
                <a:srgbClr val="377EB3"/>
              </a:gs>
              <a:gs pos="100000">
                <a:srgbClr val="181E36"/>
              </a:gs>
            </a:gsLst>
            <a:lin ang="2700000" scaled="0"/>
          </a:gradFill>
          <a:ln w="12700" cap="flat" cmpd="sng" algn="ctr">
            <a:noFill/>
            <a:prstDash val="solid"/>
            <a:miter lim="800000"/>
          </a:ln>
          <a:effectLst>
            <a:outerShdw blurRad="101600" dist="38100" dir="2700000" algn="tl" rotWithShape="0">
              <a:prstClr val="black">
                <a:alpha val="25000"/>
              </a:prstClr>
            </a:outerShdw>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44" name="ExtraShape">
            <a:extLst>
              <a:ext uri="{FF2B5EF4-FFF2-40B4-BE49-F238E27FC236}">
                <a16:creationId xmlns:a16="http://schemas.microsoft.com/office/drawing/2014/main" xmlns="" id="{1CF4B172-E31C-415E-9232-35BBF2EEB6C6}"/>
              </a:ext>
            </a:extLst>
          </p:cNvPr>
          <p:cNvSpPr/>
          <p:nvPr/>
        </p:nvSpPr>
        <p:spPr>
          <a:xfrm>
            <a:off x="1956457" y="3137488"/>
            <a:ext cx="2382254" cy="2524478"/>
          </a:xfrm>
          <a:custGeom>
            <a:avLst/>
            <a:gdLst>
              <a:gd name="connsiteX0" fmla="*/ 2045931 w 2277912"/>
              <a:gd name="connsiteY0" fmla="*/ 0 h 2413907"/>
              <a:gd name="connsiteX1" fmla="*/ 2086003 w 2277912"/>
              <a:gd name="connsiteY1" fmla="*/ 65960 h 2413907"/>
              <a:gd name="connsiteX2" fmla="*/ 2277912 w 2277912"/>
              <a:gd name="connsiteY2" fmla="*/ 823867 h 2413907"/>
              <a:gd name="connsiteX3" fmla="*/ 687872 w 2277912"/>
              <a:gd name="connsiteY3" fmla="*/ 2413907 h 2413907"/>
              <a:gd name="connsiteX4" fmla="*/ 68957 w 2277912"/>
              <a:gd name="connsiteY4" fmla="*/ 2288954 h 2413907"/>
              <a:gd name="connsiteX5" fmla="*/ 0 w 2277912"/>
              <a:gd name="connsiteY5" fmla="*/ 2255736 h 2413907"/>
              <a:gd name="connsiteX6" fmla="*/ 92325 w 2277912"/>
              <a:gd name="connsiteY6" fmla="*/ 2279475 h 2413907"/>
              <a:gd name="connsiteX7" fmla="*/ 438301 w 2277912"/>
              <a:gd name="connsiteY7" fmla="*/ 2314352 h 2413907"/>
              <a:gd name="connsiteX8" fmla="*/ 2155008 w 2277912"/>
              <a:gd name="connsiteY8" fmla="*/ 597645 h 2413907"/>
              <a:gd name="connsiteX9" fmla="*/ 2077828 w 2277912"/>
              <a:gd name="connsiteY9" fmla="*/ 87149 h 2413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77912" h="2413907">
                <a:moveTo>
                  <a:pt x="2045931" y="0"/>
                </a:moveTo>
                <a:lnTo>
                  <a:pt x="2086003" y="65960"/>
                </a:lnTo>
                <a:cubicBezTo>
                  <a:pt x="2208392" y="291258"/>
                  <a:pt x="2277912" y="549444"/>
                  <a:pt x="2277912" y="823867"/>
                </a:cubicBezTo>
                <a:cubicBezTo>
                  <a:pt x="2277912" y="1702022"/>
                  <a:pt x="1566027" y="2413907"/>
                  <a:pt x="687872" y="2413907"/>
                </a:cubicBezTo>
                <a:cubicBezTo>
                  <a:pt x="468334" y="2413907"/>
                  <a:pt x="259187" y="2369414"/>
                  <a:pt x="68957" y="2288954"/>
                </a:cubicBezTo>
                <a:lnTo>
                  <a:pt x="0" y="2255736"/>
                </a:lnTo>
                <a:lnTo>
                  <a:pt x="92325" y="2279475"/>
                </a:lnTo>
                <a:cubicBezTo>
                  <a:pt x="204078" y="2302343"/>
                  <a:pt x="319787" y="2314352"/>
                  <a:pt x="438301" y="2314352"/>
                </a:cubicBezTo>
                <a:cubicBezTo>
                  <a:pt x="1386412" y="2314352"/>
                  <a:pt x="2155008" y="1545756"/>
                  <a:pt x="2155008" y="597645"/>
                </a:cubicBezTo>
                <a:cubicBezTo>
                  <a:pt x="2155008" y="419874"/>
                  <a:pt x="2127987" y="248415"/>
                  <a:pt x="2077828" y="87149"/>
                </a:cubicBezTo>
                <a:close/>
              </a:path>
            </a:pathLst>
          </a:custGeom>
          <a:gradFill>
            <a:gsLst>
              <a:gs pos="0">
                <a:srgbClr val="377EB3"/>
              </a:gs>
              <a:gs pos="100000">
                <a:srgbClr val="181E36"/>
              </a:gs>
            </a:gsLst>
            <a:lin ang="2700000" scaled="0"/>
          </a:gradFill>
          <a:ln w="12700" cap="flat" cmpd="sng" algn="ctr">
            <a:noFill/>
            <a:prstDash val="solid"/>
            <a:miter lim="800000"/>
          </a:ln>
          <a:effectLst>
            <a:outerShdw blurRad="101600" dist="38100" dir="2700000" algn="tl" rotWithShape="0">
              <a:prstClr val="black">
                <a:alpha val="25000"/>
              </a:prstClr>
            </a:outerShdw>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45" name="文本框 44">
            <a:extLst>
              <a:ext uri="{FF2B5EF4-FFF2-40B4-BE49-F238E27FC236}">
                <a16:creationId xmlns:a16="http://schemas.microsoft.com/office/drawing/2014/main" xmlns="" id="{C8CC7DFF-DBA7-4CA6-8C62-47B70D8CDF9D}"/>
              </a:ext>
            </a:extLst>
          </p:cNvPr>
          <p:cNvSpPr txBox="1"/>
          <p:nvPr/>
        </p:nvSpPr>
        <p:spPr>
          <a:xfrm>
            <a:off x="4753970" y="2921662"/>
            <a:ext cx="1852999" cy="584775"/>
          </a:xfrm>
          <a:prstGeom prst="rect">
            <a:avLst/>
          </a:prstGeom>
          <a:noFill/>
        </p:spPr>
        <p:txBody>
          <a:bodyPr wrap="square" rtlCol="0">
            <a:spAutoFit/>
          </a:bodyPr>
          <a:lstStyle/>
          <a:p>
            <a:pPr algn="ctr"/>
            <a:r>
              <a:rPr lang="en-US" altLang="zh-CN" sz="32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50</a:t>
            </a:r>
            <a:r>
              <a:rPr lang="en-US" altLang="zh-CN" sz="32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a:t>
            </a:r>
            <a:endParaRPr lang="zh-CN" altLang="en-US" sz="32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46" name="íś1íḍè">
            <a:extLst>
              <a:ext uri="{FF2B5EF4-FFF2-40B4-BE49-F238E27FC236}">
                <a16:creationId xmlns:a16="http://schemas.microsoft.com/office/drawing/2014/main" xmlns="" id="{54555CAC-7560-467E-9654-D390A640293C}"/>
              </a:ext>
            </a:extLst>
          </p:cNvPr>
          <p:cNvSpPr/>
          <p:nvPr/>
        </p:nvSpPr>
        <p:spPr>
          <a:xfrm>
            <a:off x="4719122" y="3600713"/>
            <a:ext cx="1955878" cy="332654"/>
          </a:xfrm>
          <a:prstGeom prst="rect">
            <a:avLst/>
          </a:prstGeom>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此处添加标题</a:t>
            </a:r>
          </a:p>
        </p:txBody>
      </p:sp>
      <p:sp>
        <p:nvSpPr>
          <p:cNvPr id="47" name="íşḻîďe">
            <a:extLst>
              <a:ext uri="{FF2B5EF4-FFF2-40B4-BE49-F238E27FC236}">
                <a16:creationId xmlns:a16="http://schemas.microsoft.com/office/drawing/2014/main" xmlns="" id="{E419928E-6443-4F24-B37B-C0AD35DA708E}"/>
              </a:ext>
            </a:extLst>
          </p:cNvPr>
          <p:cNvSpPr txBox="1"/>
          <p:nvPr/>
        </p:nvSpPr>
        <p:spPr>
          <a:xfrm>
            <a:off x="4686306" y="3894178"/>
            <a:ext cx="2067074" cy="1368760"/>
          </a:xfrm>
          <a:prstGeom prst="rect">
            <a:avLst/>
          </a:prstGeom>
          <a:noFill/>
          <a:ln>
            <a:noFill/>
          </a:ln>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请将您的内容打在这里，或者通过复制您的文本后，在此框中选择粘贴，并选择只保留文字，且尽可能精简</a:t>
            </a:r>
            <a:r>
              <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a:t>
            </a:r>
          </a:p>
        </p:txBody>
      </p:sp>
      <p:sp>
        <p:nvSpPr>
          <p:cNvPr id="48" name="文本框 47">
            <a:extLst>
              <a:ext uri="{FF2B5EF4-FFF2-40B4-BE49-F238E27FC236}">
                <a16:creationId xmlns:a16="http://schemas.microsoft.com/office/drawing/2014/main" xmlns="" id="{E2CE4479-0A43-4DC1-8AA8-D216A3DF1836}"/>
              </a:ext>
            </a:extLst>
          </p:cNvPr>
          <p:cNvSpPr txBox="1"/>
          <p:nvPr/>
        </p:nvSpPr>
        <p:spPr>
          <a:xfrm>
            <a:off x="7021358" y="2921662"/>
            <a:ext cx="1852999" cy="584775"/>
          </a:xfrm>
          <a:prstGeom prst="rect">
            <a:avLst/>
          </a:prstGeom>
          <a:noFill/>
        </p:spPr>
        <p:txBody>
          <a:bodyPr wrap="square" rtlCol="0">
            <a:spAutoFit/>
          </a:bodyPr>
          <a:lstStyle/>
          <a:p>
            <a:pPr algn="ctr"/>
            <a:r>
              <a:rPr lang="en-US" altLang="zh-CN" sz="32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53</a:t>
            </a:r>
            <a:r>
              <a:rPr lang="en-US" altLang="zh-CN" sz="32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a:t>
            </a:r>
            <a:endParaRPr lang="zh-CN" altLang="en-US" sz="32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49" name="íś1íḍè">
            <a:extLst>
              <a:ext uri="{FF2B5EF4-FFF2-40B4-BE49-F238E27FC236}">
                <a16:creationId xmlns:a16="http://schemas.microsoft.com/office/drawing/2014/main" xmlns="" id="{62B4DAE9-A6BE-4884-B7BD-B593E781BC69}"/>
              </a:ext>
            </a:extLst>
          </p:cNvPr>
          <p:cNvSpPr/>
          <p:nvPr/>
        </p:nvSpPr>
        <p:spPr>
          <a:xfrm>
            <a:off x="6986510" y="3600713"/>
            <a:ext cx="1955878" cy="332654"/>
          </a:xfrm>
          <a:prstGeom prst="rect">
            <a:avLst/>
          </a:prstGeom>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此处添加标题</a:t>
            </a:r>
          </a:p>
        </p:txBody>
      </p:sp>
      <p:sp>
        <p:nvSpPr>
          <p:cNvPr id="50" name="íşḻîďe">
            <a:extLst>
              <a:ext uri="{FF2B5EF4-FFF2-40B4-BE49-F238E27FC236}">
                <a16:creationId xmlns:a16="http://schemas.microsoft.com/office/drawing/2014/main" xmlns="" id="{C4061F85-9604-4339-BAF0-1D0F3203206F}"/>
              </a:ext>
            </a:extLst>
          </p:cNvPr>
          <p:cNvSpPr txBox="1"/>
          <p:nvPr/>
        </p:nvSpPr>
        <p:spPr>
          <a:xfrm>
            <a:off x="6953694" y="3894178"/>
            <a:ext cx="2067074" cy="1368760"/>
          </a:xfrm>
          <a:prstGeom prst="rect">
            <a:avLst/>
          </a:prstGeom>
          <a:noFill/>
          <a:ln>
            <a:noFill/>
          </a:ln>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请将您的内容打在这里，或者通过复制您的文本后，在此框中选择粘贴，并选择只保留文字，且尽可能精简</a:t>
            </a:r>
            <a:r>
              <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a:t>
            </a:r>
          </a:p>
        </p:txBody>
      </p:sp>
      <p:sp>
        <p:nvSpPr>
          <p:cNvPr id="51" name="文本框 50">
            <a:extLst>
              <a:ext uri="{FF2B5EF4-FFF2-40B4-BE49-F238E27FC236}">
                <a16:creationId xmlns:a16="http://schemas.microsoft.com/office/drawing/2014/main" xmlns="" id="{A8C7AC6E-CCC2-42D7-BF78-EBB03227C3CA}"/>
              </a:ext>
            </a:extLst>
          </p:cNvPr>
          <p:cNvSpPr txBox="1"/>
          <p:nvPr/>
        </p:nvSpPr>
        <p:spPr>
          <a:xfrm>
            <a:off x="9313022" y="2921662"/>
            <a:ext cx="1852999" cy="584775"/>
          </a:xfrm>
          <a:prstGeom prst="rect">
            <a:avLst/>
          </a:prstGeom>
          <a:noFill/>
        </p:spPr>
        <p:txBody>
          <a:bodyPr wrap="square" rtlCol="0">
            <a:spAutoFit/>
          </a:bodyPr>
          <a:lstStyle/>
          <a:p>
            <a:pPr algn="ctr"/>
            <a:r>
              <a:rPr lang="en-US" altLang="zh-CN" sz="32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48</a:t>
            </a:r>
            <a:r>
              <a:rPr lang="en-US" altLang="zh-CN" sz="32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a:t>
            </a:r>
            <a:endParaRPr lang="zh-CN" altLang="en-US" sz="32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52" name="íś1íḍè">
            <a:extLst>
              <a:ext uri="{FF2B5EF4-FFF2-40B4-BE49-F238E27FC236}">
                <a16:creationId xmlns:a16="http://schemas.microsoft.com/office/drawing/2014/main" xmlns="" id="{8CFE0DF6-C2BB-426C-89DB-8FB0039F4DD3}"/>
              </a:ext>
            </a:extLst>
          </p:cNvPr>
          <p:cNvSpPr/>
          <p:nvPr/>
        </p:nvSpPr>
        <p:spPr>
          <a:xfrm>
            <a:off x="9278174" y="3600713"/>
            <a:ext cx="1955878" cy="332654"/>
          </a:xfrm>
          <a:prstGeom prst="rect">
            <a:avLst/>
          </a:prstGeom>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此处添加标题</a:t>
            </a:r>
          </a:p>
        </p:txBody>
      </p:sp>
      <p:sp>
        <p:nvSpPr>
          <p:cNvPr id="53" name="íşḻîďe">
            <a:extLst>
              <a:ext uri="{FF2B5EF4-FFF2-40B4-BE49-F238E27FC236}">
                <a16:creationId xmlns:a16="http://schemas.microsoft.com/office/drawing/2014/main" xmlns="" id="{4BD6777B-7A80-43D6-83D4-D8DA816404FC}"/>
              </a:ext>
            </a:extLst>
          </p:cNvPr>
          <p:cNvSpPr txBox="1"/>
          <p:nvPr/>
        </p:nvSpPr>
        <p:spPr>
          <a:xfrm>
            <a:off x="9245358" y="3894178"/>
            <a:ext cx="2067074" cy="1368760"/>
          </a:xfrm>
          <a:prstGeom prst="rect">
            <a:avLst/>
          </a:prstGeom>
          <a:noFill/>
          <a:ln>
            <a:noFill/>
          </a:ln>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请将您的内容打在这里，或者通过复制您的文本后，在此框中选择粘贴，并选择只保留文字，且尽可能精简</a:t>
            </a:r>
            <a:r>
              <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a:t>
            </a:r>
          </a:p>
        </p:txBody>
      </p:sp>
      <p:grpSp>
        <p:nvGrpSpPr>
          <p:cNvPr id="20" name="组合 19"/>
          <p:cNvGrpSpPr/>
          <p:nvPr/>
        </p:nvGrpSpPr>
        <p:grpSpPr>
          <a:xfrm>
            <a:off x="1165847" y="240596"/>
            <a:ext cx="3537842" cy="584775"/>
            <a:chOff x="5178817" y="786732"/>
            <a:chExt cx="3537842" cy="584775"/>
          </a:xfrm>
        </p:grpSpPr>
        <p:sp>
          <p:nvSpPr>
            <p:cNvPr id="21" name="矩形 20"/>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市场调研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22" name="文本框 21"/>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25" name="文本框 24"/>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02</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3075219074"/>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randombar(horizontal)">
                                      <p:cBhvr>
                                        <p:cTn id="7" dur="500"/>
                                        <p:tgtEl>
                                          <p:spTgt spid="4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randombar(horizontal)">
                                      <p:cBhvr>
                                        <p:cTn id="10" dur="500"/>
                                        <p:tgtEl>
                                          <p:spTgt spid="43"/>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randombar(horizontal)">
                                      <p:cBhvr>
                                        <p:cTn id="13" dur="500"/>
                                        <p:tgtEl>
                                          <p:spTgt spid="44"/>
                                        </p:tgtEl>
                                      </p:cBhvr>
                                    </p:animEffect>
                                  </p:childTnLst>
                                </p:cTn>
                              </p:par>
                            </p:childTnLst>
                          </p:cTn>
                        </p:par>
                        <p:par>
                          <p:cTn id="14" fill="hold">
                            <p:stCondLst>
                              <p:cond delay="500"/>
                            </p:stCondLst>
                            <p:childTnLst>
                              <p:par>
                                <p:cTn id="15" presetID="53" presetClass="entr" presetSubtype="16" fill="hold" grpId="0" nodeType="afterEffect">
                                  <p:stCondLst>
                                    <p:cond delay="0"/>
                                  </p:stCondLst>
                                  <p:childTnLst>
                                    <p:set>
                                      <p:cBhvr>
                                        <p:cTn id="16" dur="1" fill="hold">
                                          <p:stCondLst>
                                            <p:cond delay="0"/>
                                          </p:stCondLst>
                                        </p:cTn>
                                        <p:tgtEl>
                                          <p:spTgt spid="45"/>
                                        </p:tgtEl>
                                        <p:attrNameLst>
                                          <p:attrName>style.visibility</p:attrName>
                                        </p:attrNameLst>
                                      </p:cBhvr>
                                      <p:to>
                                        <p:strVal val="visible"/>
                                      </p:to>
                                    </p:set>
                                    <p:anim calcmode="lin" valueType="num">
                                      <p:cBhvr>
                                        <p:cTn id="17" dur="500" fill="hold"/>
                                        <p:tgtEl>
                                          <p:spTgt spid="45"/>
                                        </p:tgtEl>
                                        <p:attrNameLst>
                                          <p:attrName>ppt_w</p:attrName>
                                        </p:attrNameLst>
                                      </p:cBhvr>
                                      <p:tavLst>
                                        <p:tav tm="0">
                                          <p:val>
                                            <p:fltVal val="0"/>
                                          </p:val>
                                        </p:tav>
                                        <p:tav tm="100000">
                                          <p:val>
                                            <p:strVal val="#ppt_w"/>
                                          </p:val>
                                        </p:tav>
                                      </p:tavLst>
                                    </p:anim>
                                    <p:anim calcmode="lin" valueType="num">
                                      <p:cBhvr>
                                        <p:cTn id="18" dur="500" fill="hold"/>
                                        <p:tgtEl>
                                          <p:spTgt spid="45"/>
                                        </p:tgtEl>
                                        <p:attrNameLst>
                                          <p:attrName>ppt_h</p:attrName>
                                        </p:attrNameLst>
                                      </p:cBhvr>
                                      <p:tavLst>
                                        <p:tav tm="0">
                                          <p:val>
                                            <p:fltVal val="0"/>
                                          </p:val>
                                        </p:tav>
                                        <p:tav tm="100000">
                                          <p:val>
                                            <p:strVal val="#ppt_h"/>
                                          </p:val>
                                        </p:tav>
                                      </p:tavLst>
                                    </p:anim>
                                    <p:animEffect transition="in" filter="fade">
                                      <p:cBhvr>
                                        <p:cTn id="19" dur="500"/>
                                        <p:tgtEl>
                                          <p:spTgt spid="45"/>
                                        </p:tgtEl>
                                      </p:cBhvr>
                                    </p:animEffect>
                                  </p:childTnLst>
                                </p:cTn>
                              </p:par>
                            </p:childTnLst>
                          </p:cTn>
                        </p:par>
                        <p:par>
                          <p:cTn id="20" fill="hold">
                            <p:stCondLst>
                              <p:cond delay="1000"/>
                            </p:stCondLst>
                            <p:childTnLst>
                              <p:par>
                                <p:cTn id="21" presetID="42" presetClass="entr" presetSubtype="0" fill="hold" grpId="0" nodeType="afterEffect">
                                  <p:stCondLst>
                                    <p:cond delay="0"/>
                                  </p:stCondLst>
                                  <p:childTnLst>
                                    <p:set>
                                      <p:cBhvr>
                                        <p:cTn id="22" dur="1" fill="hold">
                                          <p:stCondLst>
                                            <p:cond delay="0"/>
                                          </p:stCondLst>
                                        </p:cTn>
                                        <p:tgtEl>
                                          <p:spTgt spid="46"/>
                                        </p:tgtEl>
                                        <p:attrNameLst>
                                          <p:attrName>style.visibility</p:attrName>
                                        </p:attrNameLst>
                                      </p:cBhvr>
                                      <p:to>
                                        <p:strVal val="visible"/>
                                      </p:to>
                                    </p:set>
                                    <p:animEffect transition="in" filter="fade">
                                      <p:cBhvr>
                                        <p:cTn id="23" dur="1000"/>
                                        <p:tgtEl>
                                          <p:spTgt spid="46"/>
                                        </p:tgtEl>
                                      </p:cBhvr>
                                    </p:animEffect>
                                    <p:anim calcmode="lin" valueType="num">
                                      <p:cBhvr>
                                        <p:cTn id="24" dur="1000" fill="hold"/>
                                        <p:tgtEl>
                                          <p:spTgt spid="46"/>
                                        </p:tgtEl>
                                        <p:attrNameLst>
                                          <p:attrName>ppt_x</p:attrName>
                                        </p:attrNameLst>
                                      </p:cBhvr>
                                      <p:tavLst>
                                        <p:tav tm="0">
                                          <p:val>
                                            <p:strVal val="#ppt_x"/>
                                          </p:val>
                                        </p:tav>
                                        <p:tav tm="100000">
                                          <p:val>
                                            <p:strVal val="#ppt_x"/>
                                          </p:val>
                                        </p:tav>
                                      </p:tavLst>
                                    </p:anim>
                                    <p:anim calcmode="lin" valueType="num">
                                      <p:cBhvr>
                                        <p:cTn id="25" dur="1000" fill="hold"/>
                                        <p:tgtEl>
                                          <p:spTgt spid="46"/>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47"/>
                                        </p:tgtEl>
                                        <p:attrNameLst>
                                          <p:attrName>style.visibility</p:attrName>
                                        </p:attrNameLst>
                                      </p:cBhvr>
                                      <p:to>
                                        <p:strVal val="visible"/>
                                      </p:to>
                                    </p:set>
                                    <p:animEffect transition="in" filter="fade">
                                      <p:cBhvr>
                                        <p:cTn id="29" dur="1000"/>
                                        <p:tgtEl>
                                          <p:spTgt spid="47"/>
                                        </p:tgtEl>
                                      </p:cBhvr>
                                    </p:animEffect>
                                    <p:anim calcmode="lin" valueType="num">
                                      <p:cBhvr>
                                        <p:cTn id="30" dur="1000" fill="hold"/>
                                        <p:tgtEl>
                                          <p:spTgt spid="47"/>
                                        </p:tgtEl>
                                        <p:attrNameLst>
                                          <p:attrName>ppt_x</p:attrName>
                                        </p:attrNameLst>
                                      </p:cBhvr>
                                      <p:tavLst>
                                        <p:tav tm="0">
                                          <p:val>
                                            <p:strVal val="#ppt_x"/>
                                          </p:val>
                                        </p:tav>
                                        <p:tav tm="100000">
                                          <p:val>
                                            <p:strVal val="#ppt_x"/>
                                          </p:val>
                                        </p:tav>
                                      </p:tavLst>
                                    </p:anim>
                                    <p:anim calcmode="lin" valueType="num">
                                      <p:cBhvr>
                                        <p:cTn id="31" dur="1000" fill="hold"/>
                                        <p:tgtEl>
                                          <p:spTgt spid="47"/>
                                        </p:tgtEl>
                                        <p:attrNameLst>
                                          <p:attrName>ppt_y</p:attrName>
                                        </p:attrNameLst>
                                      </p:cBhvr>
                                      <p:tavLst>
                                        <p:tav tm="0">
                                          <p:val>
                                            <p:strVal val="#ppt_y+.1"/>
                                          </p:val>
                                        </p:tav>
                                        <p:tav tm="100000">
                                          <p:val>
                                            <p:strVal val="#ppt_y"/>
                                          </p:val>
                                        </p:tav>
                                      </p:tavLst>
                                    </p:anim>
                                  </p:childTnLst>
                                </p:cTn>
                              </p:par>
                            </p:childTnLst>
                          </p:cTn>
                        </p:par>
                        <p:par>
                          <p:cTn id="32" fill="hold">
                            <p:stCondLst>
                              <p:cond delay="3000"/>
                            </p:stCondLst>
                            <p:childTnLst>
                              <p:par>
                                <p:cTn id="33" presetID="53" presetClass="entr" presetSubtype="16" fill="hold" grpId="0" nodeType="afterEffect">
                                  <p:stCondLst>
                                    <p:cond delay="0"/>
                                  </p:stCondLst>
                                  <p:childTnLst>
                                    <p:set>
                                      <p:cBhvr>
                                        <p:cTn id="34" dur="1" fill="hold">
                                          <p:stCondLst>
                                            <p:cond delay="0"/>
                                          </p:stCondLst>
                                        </p:cTn>
                                        <p:tgtEl>
                                          <p:spTgt spid="48"/>
                                        </p:tgtEl>
                                        <p:attrNameLst>
                                          <p:attrName>style.visibility</p:attrName>
                                        </p:attrNameLst>
                                      </p:cBhvr>
                                      <p:to>
                                        <p:strVal val="visible"/>
                                      </p:to>
                                    </p:set>
                                    <p:anim calcmode="lin" valueType="num">
                                      <p:cBhvr>
                                        <p:cTn id="35" dur="500" fill="hold"/>
                                        <p:tgtEl>
                                          <p:spTgt spid="48"/>
                                        </p:tgtEl>
                                        <p:attrNameLst>
                                          <p:attrName>ppt_w</p:attrName>
                                        </p:attrNameLst>
                                      </p:cBhvr>
                                      <p:tavLst>
                                        <p:tav tm="0">
                                          <p:val>
                                            <p:fltVal val="0"/>
                                          </p:val>
                                        </p:tav>
                                        <p:tav tm="100000">
                                          <p:val>
                                            <p:strVal val="#ppt_w"/>
                                          </p:val>
                                        </p:tav>
                                      </p:tavLst>
                                    </p:anim>
                                    <p:anim calcmode="lin" valueType="num">
                                      <p:cBhvr>
                                        <p:cTn id="36" dur="500" fill="hold"/>
                                        <p:tgtEl>
                                          <p:spTgt spid="48"/>
                                        </p:tgtEl>
                                        <p:attrNameLst>
                                          <p:attrName>ppt_h</p:attrName>
                                        </p:attrNameLst>
                                      </p:cBhvr>
                                      <p:tavLst>
                                        <p:tav tm="0">
                                          <p:val>
                                            <p:fltVal val="0"/>
                                          </p:val>
                                        </p:tav>
                                        <p:tav tm="100000">
                                          <p:val>
                                            <p:strVal val="#ppt_h"/>
                                          </p:val>
                                        </p:tav>
                                      </p:tavLst>
                                    </p:anim>
                                    <p:animEffect transition="in" filter="fade">
                                      <p:cBhvr>
                                        <p:cTn id="37" dur="500"/>
                                        <p:tgtEl>
                                          <p:spTgt spid="48"/>
                                        </p:tgtEl>
                                      </p:cBhvr>
                                    </p:animEffect>
                                  </p:childTnLst>
                                </p:cTn>
                              </p:par>
                            </p:childTnLst>
                          </p:cTn>
                        </p:par>
                        <p:par>
                          <p:cTn id="38" fill="hold">
                            <p:stCondLst>
                              <p:cond delay="3500"/>
                            </p:stCondLst>
                            <p:childTnLst>
                              <p:par>
                                <p:cTn id="39" presetID="42" presetClass="entr" presetSubtype="0" fill="hold" grpId="0" nodeType="after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1000"/>
                                        <p:tgtEl>
                                          <p:spTgt spid="49"/>
                                        </p:tgtEl>
                                      </p:cBhvr>
                                    </p:animEffect>
                                    <p:anim calcmode="lin" valueType="num">
                                      <p:cBhvr>
                                        <p:cTn id="42" dur="1000" fill="hold"/>
                                        <p:tgtEl>
                                          <p:spTgt spid="49"/>
                                        </p:tgtEl>
                                        <p:attrNameLst>
                                          <p:attrName>ppt_x</p:attrName>
                                        </p:attrNameLst>
                                      </p:cBhvr>
                                      <p:tavLst>
                                        <p:tav tm="0">
                                          <p:val>
                                            <p:strVal val="#ppt_x"/>
                                          </p:val>
                                        </p:tav>
                                        <p:tav tm="100000">
                                          <p:val>
                                            <p:strVal val="#ppt_x"/>
                                          </p:val>
                                        </p:tav>
                                      </p:tavLst>
                                    </p:anim>
                                    <p:anim calcmode="lin" valueType="num">
                                      <p:cBhvr>
                                        <p:cTn id="43" dur="1000" fill="hold"/>
                                        <p:tgtEl>
                                          <p:spTgt spid="49"/>
                                        </p:tgtEl>
                                        <p:attrNameLst>
                                          <p:attrName>ppt_y</p:attrName>
                                        </p:attrNameLst>
                                      </p:cBhvr>
                                      <p:tavLst>
                                        <p:tav tm="0">
                                          <p:val>
                                            <p:strVal val="#ppt_y+.1"/>
                                          </p:val>
                                        </p:tav>
                                        <p:tav tm="100000">
                                          <p:val>
                                            <p:strVal val="#ppt_y"/>
                                          </p:val>
                                        </p:tav>
                                      </p:tavLst>
                                    </p:anim>
                                  </p:childTnLst>
                                </p:cTn>
                              </p:par>
                            </p:childTnLst>
                          </p:cTn>
                        </p:par>
                        <p:par>
                          <p:cTn id="44" fill="hold">
                            <p:stCondLst>
                              <p:cond delay="4500"/>
                            </p:stCondLst>
                            <p:childTnLst>
                              <p:par>
                                <p:cTn id="45" presetID="42" presetClass="entr" presetSubtype="0" fill="hold" grpId="0" nodeType="afterEffect">
                                  <p:stCondLst>
                                    <p:cond delay="0"/>
                                  </p:stCondLst>
                                  <p:childTnLst>
                                    <p:set>
                                      <p:cBhvr>
                                        <p:cTn id="46" dur="1" fill="hold">
                                          <p:stCondLst>
                                            <p:cond delay="0"/>
                                          </p:stCondLst>
                                        </p:cTn>
                                        <p:tgtEl>
                                          <p:spTgt spid="50"/>
                                        </p:tgtEl>
                                        <p:attrNameLst>
                                          <p:attrName>style.visibility</p:attrName>
                                        </p:attrNameLst>
                                      </p:cBhvr>
                                      <p:to>
                                        <p:strVal val="visible"/>
                                      </p:to>
                                    </p:set>
                                    <p:animEffect transition="in" filter="fade">
                                      <p:cBhvr>
                                        <p:cTn id="47" dur="1000"/>
                                        <p:tgtEl>
                                          <p:spTgt spid="50"/>
                                        </p:tgtEl>
                                      </p:cBhvr>
                                    </p:animEffect>
                                    <p:anim calcmode="lin" valueType="num">
                                      <p:cBhvr>
                                        <p:cTn id="48" dur="1000" fill="hold"/>
                                        <p:tgtEl>
                                          <p:spTgt spid="50"/>
                                        </p:tgtEl>
                                        <p:attrNameLst>
                                          <p:attrName>ppt_x</p:attrName>
                                        </p:attrNameLst>
                                      </p:cBhvr>
                                      <p:tavLst>
                                        <p:tav tm="0">
                                          <p:val>
                                            <p:strVal val="#ppt_x"/>
                                          </p:val>
                                        </p:tav>
                                        <p:tav tm="100000">
                                          <p:val>
                                            <p:strVal val="#ppt_x"/>
                                          </p:val>
                                        </p:tav>
                                      </p:tavLst>
                                    </p:anim>
                                    <p:anim calcmode="lin" valueType="num">
                                      <p:cBhvr>
                                        <p:cTn id="49" dur="1000" fill="hold"/>
                                        <p:tgtEl>
                                          <p:spTgt spid="50"/>
                                        </p:tgtEl>
                                        <p:attrNameLst>
                                          <p:attrName>ppt_y</p:attrName>
                                        </p:attrNameLst>
                                      </p:cBhvr>
                                      <p:tavLst>
                                        <p:tav tm="0">
                                          <p:val>
                                            <p:strVal val="#ppt_y+.1"/>
                                          </p:val>
                                        </p:tav>
                                        <p:tav tm="100000">
                                          <p:val>
                                            <p:strVal val="#ppt_y"/>
                                          </p:val>
                                        </p:tav>
                                      </p:tavLst>
                                    </p:anim>
                                  </p:childTnLst>
                                </p:cTn>
                              </p:par>
                            </p:childTnLst>
                          </p:cTn>
                        </p:par>
                        <p:par>
                          <p:cTn id="50" fill="hold">
                            <p:stCondLst>
                              <p:cond delay="5500"/>
                            </p:stCondLst>
                            <p:childTnLst>
                              <p:par>
                                <p:cTn id="51" presetID="53" presetClass="entr" presetSubtype="16" fill="hold" grpId="0" nodeType="afterEffect">
                                  <p:stCondLst>
                                    <p:cond delay="0"/>
                                  </p:stCondLst>
                                  <p:childTnLst>
                                    <p:set>
                                      <p:cBhvr>
                                        <p:cTn id="52" dur="1" fill="hold">
                                          <p:stCondLst>
                                            <p:cond delay="0"/>
                                          </p:stCondLst>
                                        </p:cTn>
                                        <p:tgtEl>
                                          <p:spTgt spid="51"/>
                                        </p:tgtEl>
                                        <p:attrNameLst>
                                          <p:attrName>style.visibility</p:attrName>
                                        </p:attrNameLst>
                                      </p:cBhvr>
                                      <p:to>
                                        <p:strVal val="visible"/>
                                      </p:to>
                                    </p:set>
                                    <p:anim calcmode="lin" valueType="num">
                                      <p:cBhvr>
                                        <p:cTn id="53" dur="500" fill="hold"/>
                                        <p:tgtEl>
                                          <p:spTgt spid="51"/>
                                        </p:tgtEl>
                                        <p:attrNameLst>
                                          <p:attrName>ppt_w</p:attrName>
                                        </p:attrNameLst>
                                      </p:cBhvr>
                                      <p:tavLst>
                                        <p:tav tm="0">
                                          <p:val>
                                            <p:fltVal val="0"/>
                                          </p:val>
                                        </p:tav>
                                        <p:tav tm="100000">
                                          <p:val>
                                            <p:strVal val="#ppt_w"/>
                                          </p:val>
                                        </p:tav>
                                      </p:tavLst>
                                    </p:anim>
                                    <p:anim calcmode="lin" valueType="num">
                                      <p:cBhvr>
                                        <p:cTn id="54" dur="500" fill="hold"/>
                                        <p:tgtEl>
                                          <p:spTgt spid="51"/>
                                        </p:tgtEl>
                                        <p:attrNameLst>
                                          <p:attrName>ppt_h</p:attrName>
                                        </p:attrNameLst>
                                      </p:cBhvr>
                                      <p:tavLst>
                                        <p:tav tm="0">
                                          <p:val>
                                            <p:fltVal val="0"/>
                                          </p:val>
                                        </p:tav>
                                        <p:tav tm="100000">
                                          <p:val>
                                            <p:strVal val="#ppt_h"/>
                                          </p:val>
                                        </p:tav>
                                      </p:tavLst>
                                    </p:anim>
                                    <p:animEffect transition="in" filter="fade">
                                      <p:cBhvr>
                                        <p:cTn id="55" dur="500"/>
                                        <p:tgtEl>
                                          <p:spTgt spid="51"/>
                                        </p:tgtEl>
                                      </p:cBhvr>
                                    </p:animEffect>
                                  </p:childTnLst>
                                </p:cTn>
                              </p:par>
                            </p:childTnLst>
                          </p:cTn>
                        </p:par>
                        <p:par>
                          <p:cTn id="56" fill="hold">
                            <p:stCondLst>
                              <p:cond delay="6000"/>
                            </p:stCondLst>
                            <p:childTnLst>
                              <p:par>
                                <p:cTn id="57" presetID="42" presetClass="entr" presetSubtype="0" fill="hold" grpId="0" nodeType="afterEffect">
                                  <p:stCondLst>
                                    <p:cond delay="0"/>
                                  </p:stCondLst>
                                  <p:childTnLst>
                                    <p:set>
                                      <p:cBhvr>
                                        <p:cTn id="58" dur="1" fill="hold">
                                          <p:stCondLst>
                                            <p:cond delay="0"/>
                                          </p:stCondLst>
                                        </p:cTn>
                                        <p:tgtEl>
                                          <p:spTgt spid="52"/>
                                        </p:tgtEl>
                                        <p:attrNameLst>
                                          <p:attrName>style.visibility</p:attrName>
                                        </p:attrNameLst>
                                      </p:cBhvr>
                                      <p:to>
                                        <p:strVal val="visible"/>
                                      </p:to>
                                    </p:set>
                                    <p:animEffect transition="in" filter="fade">
                                      <p:cBhvr>
                                        <p:cTn id="59" dur="1000"/>
                                        <p:tgtEl>
                                          <p:spTgt spid="52"/>
                                        </p:tgtEl>
                                      </p:cBhvr>
                                    </p:animEffect>
                                    <p:anim calcmode="lin" valueType="num">
                                      <p:cBhvr>
                                        <p:cTn id="60" dur="1000" fill="hold"/>
                                        <p:tgtEl>
                                          <p:spTgt spid="52"/>
                                        </p:tgtEl>
                                        <p:attrNameLst>
                                          <p:attrName>ppt_x</p:attrName>
                                        </p:attrNameLst>
                                      </p:cBhvr>
                                      <p:tavLst>
                                        <p:tav tm="0">
                                          <p:val>
                                            <p:strVal val="#ppt_x"/>
                                          </p:val>
                                        </p:tav>
                                        <p:tav tm="100000">
                                          <p:val>
                                            <p:strVal val="#ppt_x"/>
                                          </p:val>
                                        </p:tav>
                                      </p:tavLst>
                                    </p:anim>
                                    <p:anim calcmode="lin" valueType="num">
                                      <p:cBhvr>
                                        <p:cTn id="61" dur="1000" fill="hold"/>
                                        <p:tgtEl>
                                          <p:spTgt spid="52"/>
                                        </p:tgtEl>
                                        <p:attrNameLst>
                                          <p:attrName>ppt_y</p:attrName>
                                        </p:attrNameLst>
                                      </p:cBhvr>
                                      <p:tavLst>
                                        <p:tav tm="0">
                                          <p:val>
                                            <p:strVal val="#ppt_y+.1"/>
                                          </p:val>
                                        </p:tav>
                                        <p:tav tm="100000">
                                          <p:val>
                                            <p:strVal val="#ppt_y"/>
                                          </p:val>
                                        </p:tav>
                                      </p:tavLst>
                                    </p:anim>
                                  </p:childTnLst>
                                </p:cTn>
                              </p:par>
                            </p:childTnLst>
                          </p:cTn>
                        </p:par>
                        <p:par>
                          <p:cTn id="62" fill="hold">
                            <p:stCondLst>
                              <p:cond delay="7000"/>
                            </p:stCondLst>
                            <p:childTnLst>
                              <p:par>
                                <p:cTn id="63" presetID="42" presetClass="entr" presetSubtype="0" fill="hold" grpId="0" nodeType="afterEffect">
                                  <p:stCondLst>
                                    <p:cond delay="0"/>
                                  </p:stCondLst>
                                  <p:childTnLst>
                                    <p:set>
                                      <p:cBhvr>
                                        <p:cTn id="64" dur="1" fill="hold">
                                          <p:stCondLst>
                                            <p:cond delay="0"/>
                                          </p:stCondLst>
                                        </p:cTn>
                                        <p:tgtEl>
                                          <p:spTgt spid="53"/>
                                        </p:tgtEl>
                                        <p:attrNameLst>
                                          <p:attrName>style.visibility</p:attrName>
                                        </p:attrNameLst>
                                      </p:cBhvr>
                                      <p:to>
                                        <p:strVal val="visible"/>
                                      </p:to>
                                    </p:set>
                                    <p:animEffect transition="in" filter="fade">
                                      <p:cBhvr>
                                        <p:cTn id="65" dur="1000"/>
                                        <p:tgtEl>
                                          <p:spTgt spid="53"/>
                                        </p:tgtEl>
                                      </p:cBhvr>
                                    </p:animEffect>
                                    <p:anim calcmode="lin" valueType="num">
                                      <p:cBhvr>
                                        <p:cTn id="66" dur="1000" fill="hold"/>
                                        <p:tgtEl>
                                          <p:spTgt spid="53"/>
                                        </p:tgtEl>
                                        <p:attrNameLst>
                                          <p:attrName>ppt_x</p:attrName>
                                        </p:attrNameLst>
                                      </p:cBhvr>
                                      <p:tavLst>
                                        <p:tav tm="0">
                                          <p:val>
                                            <p:strVal val="#ppt_x"/>
                                          </p:val>
                                        </p:tav>
                                        <p:tav tm="100000">
                                          <p:val>
                                            <p:strVal val="#ppt_x"/>
                                          </p:val>
                                        </p:tav>
                                      </p:tavLst>
                                    </p:anim>
                                    <p:anim calcmode="lin" valueType="num">
                                      <p:cBhvr>
                                        <p:cTn id="67"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p:bldP spid="46" grpId="0"/>
      <p:bldP spid="47" grpId="0"/>
      <p:bldP spid="48" grpId="0"/>
      <p:bldP spid="49" grpId="0"/>
      <p:bldP spid="50" grpId="0"/>
      <p:bldP spid="51" grpId="0"/>
      <p:bldP spid="52" grpId="0"/>
      <p:bldP spid="5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 name="KSO_Shape"/>
          <p:cNvSpPr/>
          <p:nvPr/>
        </p:nvSpPr>
        <p:spPr>
          <a:xfrm>
            <a:off x="6278357" y="1856563"/>
            <a:ext cx="690288" cy="1336040"/>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49" name="KSO_Shape"/>
          <p:cNvSpPr>
            <a:spLocks/>
          </p:cNvSpPr>
          <p:nvPr/>
        </p:nvSpPr>
        <p:spPr bwMode="auto">
          <a:xfrm flipH="1">
            <a:off x="1544080" y="1856563"/>
            <a:ext cx="587857" cy="1336040"/>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adFill>
            <a:gsLst>
              <a:gs pos="0">
                <a:srgbClr val="377EB3"/>
              </a:gs>
              <a:gs pos="100000">
                <a:srgbClr val="181E36"/>
              </a:gs>
            </a:gsLst>
            <a:lin ang="2700000" scaled="0"/>
          </a:gra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grpSp>
        <p:nvGrpSpPr>
          <p:cNvPr id="5" name="组合 4"/>
          <p:cNvGrpSpPr/>
          <p:nvPr/>
        </p:nvGrpSpPr>
        <p:grpSpPr>
          <a:xfrm>
            <a:off x="1606115" y="3454061"/>
            <a:ext cx="3692227" cy="841855"/>
            <a:chOff x="1286893" y="2316743"/>
            <a:chExt cx="2769170" cy="631391"/>
          </a:xfrm>
          <a:gradFill>
            <a:gsLst>
              <a:gs pos="0">
                <a:srgbClr val="377EB3"/>
              </a:gs>
              <a:gs pos="100000">
                <a:srgbClr val="181E36"/>
              </a:gs>
            </a:gsLst>
            <a:lin ang="2700000" scaled="0"/>
          </a:gradFill>
        </p:grpSpPr>
        <p:sp>
          <p:nvSpPr>
            <p:cNvPr id="650" name="KSO_Shape"/>
            <p:cNvSpPr>
              <a:spLocks/>
            </p:cNvSpPr>
            <p:nvPr/>
          </p:nvSpPr>
          <p:spPr bwMode="auto">
            <a:xfrm flipH="1">
              <a:off x="1286893" y="2316743"/>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51" name="KSO_Shape"/>
            <p:cNvSpPr>
              <a:spLocks/>
            </p:cNvSpPr>
            <p:nvPr/>
          </p:nvSpPr>
          <p:spPr bwMode="auto">
            <a:xfrm flipH="1">
              <a:off x="1563711" y="2316743"/>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52" name="KSO_Shape"/>
            <p:cNvSpPr>
              <a:spLocks/>
            </p:cNvSpPr>
            <p:nvPr/>
          </p:nvSpPr>
          <p:spPr bwMode="auto">
            <a:xfrm flipH="1">
              <a:off x="1840529" y="2316743"/>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53" name="KSO_Shape"/>
            <p:cNvSpPr>
              <a:spLocks/>
            </p:cNvSpPr>
            <p:nvPr/>
          </p:nvSpPr>
          <p:spPr bwMode="auto">
            <a:xfrm flipH="1">
              <a:off x="2117347" y="2316743"/>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54" name="KSO_Shape"/>
            <p:cNvSpPr>
              <a:spLocks/>
            </p:cNvSpPr>
            <p:nvPr/>
          </p:nvSpPr>
          <p:spPr bwMode="auto">
            <a:xfrm flipH="1">
              <a:off x="2394165" y="2316743"/>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55" name="KSO_Shape"/>
            <p:cNvSpPr>
              <a:spLocks/>
            </p:cNvSpPr>
            <p:nvPr/>
          </p:nvSpPr>
          <p:spPr bwMode="auto">
            <a:xfrm flipH="1">
              <a:off x="2670983" y="2316743"/>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56" name="KSO_Shape"/>
            <p:cNvSpPr>
              <a:spLocks/>
            </p:cNvSpPr>
            <p:nvPr/>
          </p:nvSpPr>
          <p:spPr bwMode="auto">
            <a:xfrm flipH="1">
              <a:off x="2947801" y="2316743"/>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57" name="KSO_Shape"/>
            <p:cNvSpPr>
              <a:spLocks/>
            </p:cNvSpPr>
            <p:nvPr/>
          </p:nvSpPr>
          <p:spPr bwMode="auto">
            <a:xfrm flipH="1">
              <a:off x="3224619" y="2316743"/>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58" name="KSO_Shape"/>
            <p:cNvSpPr>
              <a:spLocks/>
            </p:cNvSpPr>
            <p:nvPr/>
          </p:nvSpPr>
          <p:spPr bwMode="auto">
            <a:xfrm flipH="1">
              <a:off x="3501437" y="2316743"/>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59" name="KSO_Shape"/>
            <p:cNvSpPr>
              <a:spLocks/>
            </p:cNvSpPr>
            <p:nvPr/>
          </p:nvSpPr>
          <p:spPr bwMode="auto">
            <a:xfrm flipH="1">
              <a:off x="3778251" y="2316743"/>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7" name="组合 6"/>
          <p:cNvGrpSpPr/>
          <p:nvPr/>
        </p:nvGrpSpPr>
        <p:grpSpPr>
          <a:xfrm>
            <a:off x="1606115" y="4418887"/>
            <a:ext cx="3692227" cy="841855"/>
            <a:chOff x="1286893" y="2959680"/>
            <a:chExt cx="2769170" cy="631391"/>
          </a:xfrm>
        </p:grpSpPr>
        <p:sp>
          <p:nvSpPr>
            <p:cNvPr id="670" name="KSO_Shape"/>
            <p:cNvSpPr>
              <a:spLocks/>
            </p:cNvSpPr>
            <p:nvPr/>
          </p:nvSpPr>
          <p:spPr bwMode="auto">
            <a:xfrm flipH="1">
              <a:off x="1286893" y="2959680"/>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71" name="KSO_Shape"/>
            <p:cNvSpPr>
              <a:spLocks/>
            </p:cNvSpPr>
            <p:nvPr/>
          </p:nvSpPr>
          <p:spPr bwMode="auto">
            <a:xfrm flipH="1">
              <a:off x="1563711" y="2959680"/>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72" name="KSO_Shape"/>
            <p:cNvSpPr>
              <a:spLocks/>
            </p:cNvSpPr>
            <p:nvPr/>
          </p:nvSpPr>
          <p:spPr bwMode="auto">
            <a:xfrm flipH="1">
              <a:off x="1840529" y="2959680"/>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73" name="KSO_Shape"/>
            <p:cNvSpPr>
              <a:spLocks/>
            </p:cNvSpPr>
            <p:nvPr/>
          </p:nvSpPr>
          <p:spPr bwMode="auto">
            <a:xfrm flipH="1">
              <a:off x="2117347" y="2959680"/>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74" name="KSO_Shape"/>
            <p:cNvSpPr>
              <a:spLocks/>
            </p:cNvSpPr>
            <p:nvPr/>
          </p:nvSpPr>
          <p:spPr bwMode="auto">
            <a:xfrm flipH="1">
              <a:off x="2394165" y="2959680"/>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75" name="KSO_Shape"/>
            <p:cNvSpPr>
              <a:spLocks/>
            </p:cNvSpPr>
            <p:nvPr/>
          </p:nvSpPr>
          <p:spPr bwMode="auto">
            <a:xfrm flipH="1">
              <a:off x="2670983" y="2959680"/>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solidFill>
              <a:schemeClr val="bg1">
                <a:lumMod val="65000"/>
              </a:schemeClr>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76" name="KSO_Shape"/>
            <p:cNvSpPr>
              <a:spLocks/>
            </p:cNvSpPr>
            <p:nvPr/>
          </p:nvSpPr>
          <p:spPr bwMode="auto">
            <a:xfrm flipH="1">
              <a:off x="2947801" y="2959680"/>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solidFill>
              <a:schemeClr val="bg1">
                <a:lumMod val="65000"/>
              </a:schemeClr>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77" name="KSO_Shape"/>
            <p:cNvSpPr>
              <a:spLocks/>
            </p:cNvSpPr>
            <p:nvPr/>
          </p:nvSpPr>
          <p:spPr bwMode="auto">
            <a:xfrm flipH="1">
              <a:off x="3224619" y="2959680"/>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solidFill>
              <a:schemeClr val="bg1">
                <a:lumMod val="65000"/>
              </a:schemeClr>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78" name="KSO_Shape"/>
            <p:cNvSpPr>
              <a:spLocks/>
            </p:cNvSpPr>
            <p:nvPr/>
          </p:nvSpPr>
          <p:spPr bwMode="auto">
            <a:xfrm flipH="1">
              <a:off x="3501437" y="2959680"/>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solidFill>
              <a:schemeClr val="bg1">
                <a:lumMod val="65000"/>
              </a:schemeClr>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79" name="KSO_Shape"/>
            <p:cNvSpPr>
              <a:spLocks/>
            </p:cNvSpPr>
            <p:nvPr/>
          </p:nvSpPr>
          <p:spPr bwMode="auto">
            <a:xfrm flipH="1">
              <a:off x="3778251" y="2959680"/>
              <a:ext cx="277812" cy="631391"/>
            </a:xfrm>
            <a:custGeom>
              <a:avLst/>
              <a:gdLst/>
              <a:ahLst/>
              <a:cxnLst/>
              <a:rect l="0" t="0" r="r" b="b"/>
              <a:pathLst>
                <a:path w="1397000" h="3173413">
                  <a:moveTo>
                    <a:pt x="389979" y="723900"/>
                  </a:moveTo>
                  <a:lnTo>
                    <a:pt x="405857" y="724218"/>
                  </a:lnTo>
                  <a:lnTo>
                    <a:pt x="419513" y="724852"/>
                  </a:lnTo>
                  <a:lnTo>
                    <a:pt x="423959" y="724535"/>
                  </a:lnTo>
                  <a:lnTo>
                    <a:pt x="428405" y="724535"/>
                  </a:lnTo>
                  <a:lnTo>
                    <a:pt x="969230" y="724535"/>
                  </a:lnTo>
                  <a:lnTo>
                    <a:pt x="973677" y="724535"/>
                  </a:lnTo>
                  <a:lnTo>
                    <a:pt x="978123" y="724852"/>
                  </a:lnTo>
                  <a:lnTo>
                    <a:pt x="991461" y="724218"/>
                  </a:lnTo>
                  <a:lnTo>
                    <a:pt x="1007339" y="723900"/>
                  </a:lnTo>
                  <a:lnTo>
                    <a:pt x="1023853" y="724218"/>
                  </a:lnTo>
                  <a:lnTo>
                    <a:pt x="1041637" y="725170"/>
                  </a:lnTo>
                  <a:lnTo>
                    <a:pt x="1051164" y="725805"/>
                  </a:lnTo>
                  <a:lnTo>
                    <a:pt x="1061009" y="727074"/>
                  </a:lnTo>
                  <a:lnTo>
                    <a:pt x="1071171" y="728344"/>
                  </a:lnTo>
                  <a:lnTo>
                    <a:pt x="1082286" y="729931"/>
                  </a:lnTo>
                  <a:lnTo>
                    <a:pt x="1093084" y="731835"/>
                  </a:lnTo>
                  <a:lnTo>
                    <a:pt x="1104199" y="734057"/>
                  </a:lnTo>
                  <a:lnTo>
                    <a:pt x="1115631" y="736914"/>
                  </a:lnTo>
                  <a:lnTo>
                    <a:pt x="1127064" y="739771"/>
                  </a:lnTo>
                  <a:lnTo>
                    <a:pt x="1139132" y="743263"/>
                  </a:lnTo>
                  <a:lnTo>
                    <a:pt x="1151199" y="747389"/>
                  </a:lnTo>
                  <a:lnTo>
                    <a:pt x="1163585" y="751833"/>
                  </a:lnTo>
                  <a:lnTo>
                    <a:pt x="1175652" y="756912"/>
                  </a:lnTo>
                  <a:lnTo>
                    <a:pt x="1188355" y="762308"/>
                  </a:lnTo>
                  <a:lnTo>
                    <a:pt x="1201058" y="768656"/>
                  </a:lnTo>
                  <a:lnTo>
                    <a:pt x="1213443" y="775639"/>
                  </a:lnTo>
                  <a:lnTo>
                    <a:pt x="1225829" y="782940"/>
                  </a:lnTo>
                  <a:lnTo>
                    <a:pt x="1238214" y="791193"/>
                  </a:lnTo>
                  <a:lnTo>
                    <a:pt x="1250917" y="800080"/>
                  </a:lnTo>
                  <a:lnTo>
                    <a:pt x="1262985" y="809920"/>
                  </a:lnTo>
                  <a:lnTo>
                    <a:pt x="1274735" y="820713"/>
                  </a:lnTo>
                  <a:lnTo>
                    <a:pt x="1286167" y="831822"/>
                  </a:lnTo>
                  <a:lnTo>
                    <a:pt x="1291884" y="837536"/>
                  </a:lnTo>
                  <a:lnTo>
                    <a:pt x="1297600" y="843567"/>
                  </a:lnTo>
                  <a:lnTo>
                    <a:pt x="1303316" y="849598"/>
                  </a:lnTo>
                  <a:lnTo>
                    <a:pt x="1308715" y="855946"/>
                  </a:lnTo>
                  <a:lnTo>
                    <a:pt x="1313796" y="862612"/>
                  </a:lnTo>
                  <a:lnTo>
                    <a:pt x="1318877" y="869277"/>
                  </a:lnTo>
                  <a:lnTo>
                    <a:pt x="1323959" y="876578"/>
                  </a:lnTo>
                  <a:lnTo>
                    <a:pt x="1328722" y="883879"/>
                  </a:lnTo>
                  <a:lnTo>
                    <a:pt x="1333486" y="891179"/>
                  </a:lnTo>
                  <a:lnTo>
                    <a:pt x="1337932" y="898480"/>
                  </a:lnTo>
                  <a:lnTo>
                    <a:pt x="1342378" y="906098"/>
                  </a:lnTo>
                  <a:lnTo>
                    <a:pt x="1346824" y="914033"/>
                  </a:lnTo>
                  <a:lnTo>
                    <a:pt x="1350952" y="922286"/>
                  </a:lnTo>
                  <a:lnTo>
                    <a:pt x="1355081" y="930539"/>
                  </a:lnTo>
                  <a:lnTo>
                    <a:pt x="1360162" y="941966"/>
                  </a:lnTo>
                  <a:lnTo>
                    <a:pt x="1364925" y="953393"/>
                  </a:lnTo>
                  <a:lnTo>
                    <a:pt x="1369054" y="965138"/>
                  </a:lnTo>
                  <a:lnTo>
                    <a:pt x="1373182" y="977199"/>
                  </a:lnTo>
                  <a:lnTo>
                    <a:pt x="1376993" y="989579"/>
                  </a:lnTo>
                  <a:lnTo>
                    <a:pt x="1380486" y="1002275"/>
                  </a:lnTo>
                  <a:lnTo>
                    <a:pt x="1383662" y="1014972"/>
                  </a:lnTo>
                  <a:lnTo>
                    <a:pt x="1386520" y="1028304"/>
                  </a:lnTo>
                  <a:lnTo>
                    <a:pt x="1389061" y="1041953"/>
                  </a:lnTo>
                  <a:lnTo>
                    <a:pt x="1390966" y="1055284"/>
                  </a:lnTo>
                  <a:lnTo>
                    <a:pt x="1392872" y="1069251"/>
                  </a:lnTo>
                  <a:lnTo>
                    <a:pt x="1394460" y="1083534"/>
                  </a:lnTo>
                  <a:lnTo>
                    <a:pt x="1395730" y="1098136"/>
                  </a:lnTo>
                  <a:lnTo>
                    <a:pt x="1396365" y="1113054"/>
                  </a:lnTo>
                  <a:lnTo>
                    <a:pt x="1397000" y="1127973"/>
                  </a:lnTo>
                  <a:lnTo>
                    <a:pt x="1397000" y="1143209"/>
                  </a:lnTo>
                  <a:lnTo>
                    <a:pt x="1397000" y="1159397"/>
                  </a:lnTo>
                  <a:lnTo>
                    <a:pt x="1396365" y="1175903"/>
                  </a:lnTo>
                  <a:lnTo>
                    <a:pt x="1395412" y="1192726"/>
                  </a:lnTo>
                  <a:lnTo>
                    <a:pt x="1394142" y="1210184"/>
                  </a:lnTo>
                  <a:lnTo>
                    <a:pt x="1392554" y="1227642"/>
                  </a:lnTo>
                  <a:lnTo>
                    <a:pt x="1390331" y="1245417"/>
                  </a:lnTo>
                  <a:lnTo>
                    <a:pt x="1388108" y="1263828"/>
                  </a:lnTo>
                  <a:lnTo>
                    <a:pt x="1385250" y="1282238"/>
                  </a:lnTo>
                  <a:lnTo>
                    <a:pt x="1382074" y="1301283"/>
                  </a:lnTo>
                  <a:lnTo>
                    <a:pt x="1378263" y="1320646"/>
                  </a:lnTo>
                  <a:lnTo>
                    <a:pt x="1374453" y="1340325"/>
                  </a:lnTo>
                  <a:lnTo>
                    <a:pt x="1370007" y="1360323"/>
                  </a:lnTo>
                  <a:lnTo>
                    <a:pt x="1365243" y="1380955"/>
                  </a:lnTo>
                  <a:lnTo>
                    <a:pt x="1359844" y="1401904"/>
                  </a:lnTo>
                  <a:lnTo>
                    <a:pt x="1354446" y="1423171"/>
                  </a:lnTo>
                  <a:lnTo>
                    <a:pt x="1347777" y="1445073"/>
                  </a:lnTo>
                  <a:lnTo>
                    <a:pt x="1341425" y="1466975"/>
                  </a:lnTo>
                  <a:lnTo>
                    <a:pt x="1334438" y="1489829"/>
                  </a:lnTo>
                  <a:lnTo>
                    <a:pt x="1326817" y="1512683"/>
                  </a:lnTo>
                  <a:lnTo>
                    <a:pt x="1319195" y="1536172"/>
                  </a:lnTo>
                  <a:lnTo>
                    <a:pt x="1310621" y="1560296"/>
                  </a:lnTo>
                  <a:lnTo>
                    <a:pt x="1302046" y="1584737"/>
                  </a:lnTo>
                  <a:lnTo>
                    <a:pt x="1292201" y="1609813"/>
                  </a:lnTo>
                  <a:lnTo>
                    <a:pt x="1282357" y="1634889"/>
                  </a:lnTo>
                  <a:lnTo>
                    <a:pt x="1272194" y="1660917"/>
                  </a:lnTo>
                  <a:lnTo>
                    <a:pt x="1261397" y="1687263"/>
                  </a:lnTo>
                  <a:lnTo>
                    <a:pt x="1250282" y="1714244"/>
                  </a:lnTo>
                  <a:lnTo>
                    <a:pt x="1237897" y="1741541"/>
                  </a:lnTo>
                  <a:lnTo>
                    <a:pt x="1225829" y="1769474"/>
                  </a:lnTo>
                  <a:lnTo>
                    <a:pt x="1212808" y="1797724"/>
                  </a:lnTo>
                  <a:lnTo>
                    <a:pt x="1199470" y="1826927"/>
                  </a:lnTo>
                  <a:lnTo>
                    <a:pt x="1185180" y="1856447"/>
                  </a:lnTo>
                  <a:lnTo>
                    <a:pt x="1182957" y="1861208"/>
                  </a:lnTo>
                  <a:lnTo>
                    <a:pt x="1180416" y="1865652"/>
                  </a:lnTo>
                  <a:lnTo>
                    <a:pt x="1177558" y="1870096"/>
                  </a:lnTo>
                  <a:lnTo>
                    <a:pt x="1174382" y="1874540"/>
                  </a:lnTo>
                  <a:lnTo>
                    <a:pt x="1171206" y="1878666"/>
                  </a:lnTo>
                  <a:lnTo>
                    <a:pt x="1168031" y="1882792"/>
                  </a:lnTo>
                  <a:lnTo>
                    <a:pt x="1164537" y="1886284"/>
                  </a:lnTo>
                  <a:lnTo>
                    <a:pt x="1160726" y="1889776"/>
                  </a:lnTo>
                  <a:lnTo>
                    <a:pt x="1156916" y="1893267"/>
                  </a:lnTo>
                  <a:lnTo>
                    <a:pt x="1153105" y="1896441"/>
                  </a:lnTo>
                  <a:lnTo>
                    <a:pt x="1148976" y="1899298"/>
                  </a:lnTo>
                  <a:lnTo>
                    <a:pt x="1144848" y="1902155"/>
                  </a:lnTo>
                  <a:lnTo>
                    <a:pt x="1140719" y="1904694"/>
                  </a:lnTo>
                  <a:lnTo>
                    <a:pt x="1136273" y="1907234"/>
                  </a:lnTo>
                  <a:lnTo>
                    <a:pt x="1131510" y="1909456"/>
                  </a:lnTo>
                  <a:lnTo>
                    <a:pt x="1126746" y="1911360"/>
                  </a:lnTo>
                  <a:lnTo>
                    <a:pt x="1105151" y="1731702"/>
                  </a:lnTo>
                  <a:lnTo>
                    <a:pt x="1105151" y="1469197"/>
                  </a:lnTo>
                  <a:lnTo>
                    <a:pt x="1114043" y="1442851"/>
                  </a:lnTo>
                  <a:lnTo>
                    <a:pt x="1122300" y="1416823"/>
                  </a:lnTo>
                  <a:lnTo>
                    <a:pt x="1129922" y="1391747"/>
                  </a:lnTo>
                  <a:lnTo>
                    <a:pt x="1137226" y="1367623"/>
                  </a:lnTo>
                  <a:lnTo>
                    <a:pt x="1143260" y="1344452"/>
                  </a:lnTo>
                  <a:lnTo>
                    <a:pt x="1148976" y="1322233"/>
                  </a:lnTo>
                  <a:lnTo>
                    <a:pt x="1153740" y="1300331"/>
                  </a:lnTo>
                  <a:lnTo>
                    <a:pt x="1158186" y="1280016"/>
                  </a:lnTo>
                  <a:lnTo>
                    <a:pt x="1161997" y="1259701"/>
                  </a:lnTo>
                  <a:lnTo>
                    <a:pt x="1165172" y="1240656"/>
                  </a:lnTo>
                  <a:lnTo>
                    <a:pt x="1167713" y="1222563"/>
                  </a:lnTo>
                  <a:lnTo>
                    <a:pt x="1169936" y="1205105"/>
                  </a:lnTo>
                  <a:lnTo>
                    <a:pt x="1171524" y="1188282"/>
                  </a:lnTo>
                  <a:lnTo>
                    <a:pt x="1172477" y="1172729"/>
                  </a:lnTo>
                  <a:lnTo>
                    <a:pt x="1173112" y="1157493"/>
                  </a:lnTo>
                  <a:lnTo>
                    <a:pt x="1173112" y="1143209"/>
                  </a:lnTo>
                  <a:lnTo>
                    <a:pt x="1173112" y="1132734"/>
                  </a:lnTo>
                  <a:lnTo>
                    <a:pt x="1172794" y="1122894"/>
                  </a:lnTo>
                  <a:lnTo>
                    <a:pt x="1172159" y="1113372"/>
                  </a:lnTo>
                  <a:lnTo>
                    <a:pt x="1171524" y="1104484"/>
                  </a:lnTo>
                  <a:lnTo>
                    <a:pt x="1170571" y="1095596"/>
                  </a:lnTo>
                  <a:lnTo>
                    <a:pt x="1169619" y="1087343"/>
                  </a:lnTo>
                  <a:lnTo>
                    <a:pt x="1168348" y="1079726"/>
                  </a:lnTo>
                  <a:lnTo>
                    <a:pt x="1166760" y="1072107"/>
                  </a:lnTo>
                  <a:lnTo>
                    <a:pt x="1165490" y="1065124"/>
                  </a:lnTo>
                  <a:lnTo>
                    <a:pt x="1163902" y="1058459"/>
                  </a:lnTo>
                  <a:lnTo>
                    <a:pt x="1161997" y="1052110"/>
                  </a:lnTo>
                  <a:lnTo>
                    <a:pt x="1160091" y="1046079"/>
                  </a:lnTo>
                  <a:lnTo>
                    <a:pt x="1156280" y="1034970"/>
                  </a:lnTo>
                  <a:lnTo>
                    <a:pt x="1152152" y="1025130"/>
                  </a:lnTo>
                  <a:lnTo>
                    <a:pt x="1147706" y="1016559"/>
                  </a:lnTo>
                  <a:lnTo>
                    <a:pt x="1143260" y="1008941"/>
                  </a:lnTo>
                  <a:lnTo>
                    <a:pt x="1138496" y="1001958"/>
                  </a:lnTo>
                  <a:lnTo>
                    <a:pt x="1133733" y="995927"/>
                  </a:lnTo>
                  <a:lnTo>
                    <a:pt x="1128334" y="990531"/>
                  </a:lnTo>
                  <a:lnTo>
                    <a:pt x="1123253" y="985135"/>
                  </a:lnTo>
                  <a:lnTo>
                    <a:pt x="1117854" y="980374"/>
                  </a:lnTo>
                  <a:lnTo>
                    <a:pt x="1112456" y="976247"/>
                  </a:lnTo>
                  <a:lnTo>
                    <a:pt x="1108645" y="973390"/>
                  </a:lnTo>
                  <a:lnTo>
                    <a:pt x="1104516" y="970851"/>
                  </a:lnTo>
                  <a:lnTo>
                    <a:pt x="1100388" y="968629"/>
                  </a:lnTo>
                  <a:lnTo>
                    <a:pt x="1095942" y="966407"/>
                  </a:lnTo>
                  <a:lnTo>
                    <a:pt x="1086732" y="962281"/>
                  </a:lnTo>
                  <a:lnTo>
                    <a:pt x="1076887" y="958789"/>
                  </a:lnTo>
                  <a:lnTo>
                    <a:pt x="1076887" y="1218437"/>
                  </a:lnTo>
                  <a:lnTo>
                    <a:pt x="1076887" y="1545377"/>
                  </a:lnTo>
                  <a:lnTo>
                    <a:pt x="1076887" y="1733289"/>
                  </a:lnTo>
                  <a:lnTo>
                    <a:pt x="1099753" y="1918661"/>
                  </a:lnTo>
                  <a:lnTo>
                    <a:pt x="1228052" y="2979788"/>
                  </a:lnTo>
                  <a:lnTo>
                    <a:pt x="1228687" y="2988676"/>
                  </a:lnTo>
                  <a:lnTo>
                    <a:pt x="1229005" y="2997564"/>
                  </a:lnTo>
                  <a:lnTo>
                    <a:pt x="1229005" y="3006134"/>
                  </a:lnTo>
                  <a:lnTo>
                    <a:pt x="1228687" y="3014704"/>
                  </a:lnTo>
                  <a:lnTo>
                    <a:pt x="1227734" y="3023275"/>
                  </a:lnTo>
                  <a:lnTo>
                    <a:pt x="1226464" y="3031527"/>
                  </a:lnTo>
                  <a:lnTo>
                    <a:pt x="1224558" y="3040098"/>
                  </a:lnTo>
                  <a:lnTo>
                    <a:pt x="1222653" y="3048351"/>
                  </a:lnTo>
                  <a:lnTo>
                    <a:pt x="1220112" y="3056286"/>
                  </a:lnTo>
                  <a:lnTo>
                    <a:pt x="1217254" y="3063904"/>
                  </a:lnTo>
                  <a:lnTo>
                    <a:pt x="1213761" y="3071522"/>
                  </a:lnTo>
                  <a:lnTo>
                    <a:pt x="1210268" y="3079140"/>
                  </a:lnTo>
                  <a:lnTo>
                    <a:pt x="1206457" y="3086441"/>
                  </a:lnTo>
                  <a:lnTo>
                    <a:pt x="1202011" y="3093741"/>
                  </a:lnTo>
                  <a:lnTo>
                    <a:pt x="1197565" y="3100724"/>
                  </a:lnTo>
                  <a:lnTo>
                    <a:pt x="1192484" y="3107073"/>
                  </a:lnTo>
                  <a:lnTo>
                    <a:pt x="1187085" y="3113739"/>
                  </a:lnTo>
                  <a:lnTo>
                    <a:pt x="1181369" y="3119770"/>
                  </a:lnTo>
                  <a:lnTo>
                    <a:pt x="1175652" y="3125483"/>
                  </a:lnTo>
                  <a:lnTo>
                    <a:pt x="1169301" y="3131197"/>
                  </a:lnTo>
                  <a:lnTo>
                    <a:pt x="1162949" y="3136275"/>
                  </a:lnTo>
                  <a:lnTo>
                    <a:pt x="1156280" y="3141354"/>
                  </a:lnTo>
                  <a:lnTo>
                    <a:pt x="1149611" y="3146433"/>
                  </a:lnTo>
                  <a:lnTo>
                    <a:pt x="1142307" y="3150559"/>
                  </a:lnTo>
                  <a:lnTo>
                    <a:pt x="1135003" y="3154685"/>
                  </a:lnTo>
                  <a:lnTo>
                    <a:pt x="1127064" y="3158177"/>
                  </a:lnTo>
                  <a:lnTo>
                    <a:pt x="1119125" y="3161669"/>
                  </a:lnTo>
                  <a:lnTo>
                    <a:pt x="1111185" y="3164525"/>
                  </a:lnTo>
                  <a:lnTo>
                    <a:pt x="1102928" y="3167065"/>
                  </a:lnTo>
                  <a:lnTo>
                    <a:pt x="1094671" y="3169287"/>
                  </a:lnTo>
                  <a:lnTo>
                    <a:pt x="1085779" y="3170874"/>
                  </a:lnTo>
                  <a:lnTo>
                    <a:pt x="1076887" y="3172143"/>
                  </a:lnTo>
                  <a:lnTo>
                    <a:pt x="1067995" y="3173096"/>
                  </a:lnTo>
                  <a:lnTo>
                    <a:pt x="1059421" y="3173413"/>
                  </a:lnTo>
                  <a:lnTo>
                    <a:pt x="1050529" y="3173413"/>
                  </a:lnTo>
                  <a:lnTo>
                    <a:pt x="1041955" y="3172778"/>
                  </a:lnTo>
                  <a:lnTo>
                    <a:pt x="1033380" y="3171826"/>
                  </a:lnTo>
                  <a:lnTo>
                    <a:pt x="1025123" y="3170556"/>
                  </a:lnTo>
                  <a:lnTo>
                    <a:pt x="1016549" y="3168969"/>
                  </a:lnTo>
                  <a:lnTo>
                    <a:pt x="1008292" y="3166747"/>
                  </a:lnTo>
                  <a:lnTo>
                    <a:pt x="1000353" y="3164208"/>
                  </a:lnTo>
                  <a:lnTo>
                    <a:pt x="992731" y="3161351"/>
                  </a:lnTo>
                  <a:lnTo>
                    <a:pt x="985109" y="3158177"/>
                  </a:lnTo>
                  <a:lnTo>
                    <a:pt x="977487" y="3154368"/>
                  </a:lnTo>
                  <a:lnTo>
                    <a:pt x="970183" y="3150559"/>
                  </a:lnTo>
                  <a:lnTo>
                    <a:pt x="962879" y="3146433"/>
                  </a:lnTo>
                  <a:lnTo>
                    <a:pt x="955892" y="3141354"/>
                  </a:lnTo>
                  <a:lnTo>
                    <a:pt x="949541" y="3136275"/>
                  </a:lnTo>
                  <a:lnTo>
                    <a:pt x="943190" y="3131197"/>
                  </a:lnTo>
                  <a:lnTo>
                    <a:pt x="936838" y="3125483"/>
                  </a:lnTo>
                  <a:lnTo>
                    <a:pt x="931122" y="3119770"/>
                  </a:lnTo>
                  <a:lnTo>
                    <a:pt x="925406" y="3113739"/>
                  </a:lnTo>
                  <a:lnTo>
                    <a:pt x="920324" y="3107390"/>
                  </a:lnTo>
                  <a:lnTo>
                    <a:pt x="915243" y="3100724"/>
                  </a:lnTo>
                  <a:lnTo>
                    <a:pt x="910162" y="3093741"/>
                  </a:lnTo>
                  <a:lnTo>
                    <a:pt x="906034" y="3086123"/>
                  </a:lnTo>
                  <a:lnTo>
                    <a:pt x="901905" y="3078823"/>
                  </a:lnTo>
                  <a:lnTo>
                    <a:pt x="898412" y="3071205"/>
                  </a:lnTo>
                  <a:lnTo>
                    <a:pt x="894919" y="3063587"/>
                  </a:lnTo>
                  <a:lnTo>
                    <a:pt x="892060" y="3055334"/>
                  </a:lnTo>
                  <a:lnTo>
                    <a:pt x="889520" y="3047081"/>
                  </a:lnTo>
                  <a:lnTo>
                    <a:pt x="887614" y="3038828"/>
                  </a:lnTo>
                  <a:lnTo>
                    <a:pt x="885709" y="3029940"/>
                  </a:lnTo>
                  <a:lnTo>
                    <a:pt x="884439" y="3021053"/>
                  </a:lnTo>
                  <a:lnTo>
                    <a:pt x="748518" y="1897076"/>
                  </a:lnTo>
                  <a:lnTo>
                    <a:pt x="649118" y="1897076"/>
                  </a:lnTo>
                  <a:lnTo>
                    <a:pt x="512879" y="3021053"/>
                  </a:lnTo>
                  <a:lnTo>
                    <a:pt x="511609" y="3029940"/>
                  </a:lnTo>
                  <a:lnTo>
                    <a:pt x="510021" y="3038828"/>
                  </a:lnTo>
                  <a:lnTo>
                    <a:pt x="507798" y="3047081"/>
                  </a:lnTo>
                  <a:lnTo>
                    <a:pt x="505258" y="3055334"/>
                  </a:lnTo>
                  <a:lnTo>
                    <a:pt x="502399" y="3063587"/>
                  </a:lnTo>
                  <a:lnTo>
                    <a:pt x="498906" y="3071205"/>
                  </a:lnTo>
                  <a:lnTo>
                    <a:pt x="495413" y="3078823"/>
                  </a:lnTo>
                  <a:lnTo>
                    <a:pt x="491284" y="3086123"/>
                  </a:lnTo>
                  <a:lnTo>
                    <a:pt x="487156" y="3093741"/>
                  </a:lnTo>
                  <a:lnTo>
                    <a:pt x="482392" y="3100724"/>
                  </a:lnTo>
                  <a:lnTo>
                    <a:pt x="477311" y="3107390"/>
                  </a:lnTo>
                  <a:lnTo>
                    <a:pt x="472230" y="3113739"/>
                  </a:lnTo>
                  <a:lnTo>
                    <a:pt x="466196" y="3119770"/>
                  </a:lnTo>
                  <a:lnTo>
                    <a:pt x="460480" y="3125483"/>
                  </a:lnTo>
                  <a:lnTo>
                    <a:pt x="454446" y="3131197"/>
                  </a:lnTo>
                  <a:lnTo>
                    <a:pt x="447777" y="3136275"/>
                  </a:lnTo>
                  <a:lnTo>
                    <a:pt x="441426" y="3141354"/>
                  </a:lnTo>
                  <a:lnTo>
                    <a:pt x="434439" y="3146433"/>
                  </a:lnTo>
                  <a:lnTo>
                    <a:pt x="427452" y="3150559"/>
                  </a:lnTo>
                  <a:lnTo>
                    <a:pt x="420148" y="3154368"/>
                  </a:lnTo>
                  <a:lnTo>
                    <a:pt x="412209" y="3158177"/>
                  </a:lnTo>
                  <a:lnTo>
                    <a:pt x="404587" y="3161351"/>
                  </a:lnTo>
                  <a:lnTo>
                    <a:pt x="396965" y="3164208"/>
                  </a:lnTo>
                  <a:lnTo>
                    <a:pt x="389026" y="3166747"/>
                  </a:lnTo>
                  <a:lnTo>
                    <a:pt x="380769" y="3168969"/>
                  </a:lnTo>
                  <a:lnTo>
                    <a:pt x="372512" y="3170556"/>
                  </a:lnTo>
                  <a:lnTo>
                    <a:pt x="364256" y="3171826"/>
                  </a:lnTo>
                  <a:lnTo>
                    <a:pt x="355363" y="3172778"/>
                  </a:lnTo>
                  <a:lnTo>
                    <a:pt x="346789" y="3173413"/>
                  </a:lnTo>
                  <a:lnTo>
                    <a:pt x="338215" y="3173413"/>
                  </a:lnTo>
                  <a:lnTo>
                    <a:pt x="329323" y="3173096"/>
                  </a:lnTo>
                  <a:lnTo>
                    <a:pt x="320431" y="3172143"/>
                  </a:lnTo>
                  <a:lnTo>
                    <a:pt x="311856" y="3170874"/>
                  </a:lnTo>
                  <a:lnTo>
                    <a:pt x="302964" y="3169287"/>
                  </a:lnTo>
                  <a:lnTo>
                    <a:pt x="294390" y="3167065"/>
                  </a:lnTo>
                  <a:lnTo>
                    <a:pt x="286133" y="3164525"/>
                  </a:lnTo>
                  <a:lnTo>
                    <a:pt x="278193" y="3161669"/>
                  </a:lnTo>
                  <a:lnTo>
                    <a:pt x="270254" y="3158177"/>
                  </a:lnTo>
                  <a:lnTo>
                    <a:pt x="262632" y="3154685"/>
                  </a:lnTo>
                  <a:lnTo>
                    <a:pt x="255328" y="3150559"/>
                  </a:lnTo>
                  <a:lnTo>
                    <a:pt x="248024" y="3146433"/>
                  </a:lnTo>
                  <a:lnTo>
                    <a:pt x="241038" y="3141354"/>
                  </a:lnTo>
                  <a:lnTo>
                    <a:pt x="234369" y="3136275"/>
                  </a:lnTo>
                  <a:lnTo>
                    <a:pt x="228017" y="3131197"/>
                  </a:lnTo>
                  <a:lnTo>
                    <a:pt x="221666" y="3125483"/>
                  </a:lnTo>
                  <a:lnTo>
                    <a:pt x="215949" y="3119770"/>
                  </a:lnTo>
                  <a:lnTo>
                    <a:pt x="210551" y="3113739"/>
                  </a:lnTo>
                  <a:lnTo>
                    <a:pt x="205152" y="3107073"/>
                  </a:lnTo>
                  <a:lnTo>
                    <a:pt x="200071" y="3100724"/>
                  </a:lnTo>
                  <a:lnTo>
                    <a:pt x="195625" y="3093741"/>
                  </a:lnTo>
                  <a:lnTo>
                    <a:pt x="190861" y="3086441"/>
                  </a:lnTo>
                  <a:lnTo>
                    <a:pt x="187050" y="3079140"/>
                  </a:lnTo>
                  <a:lnTo>
                    <a:pt x="183557" y="3071522"/>
                  </a:lnTo>
                  <a:lnTo>
                    <a:pt x="180064" y="3063904"/>
                  </a:lnTo>
                  <a:lnTo>
                    <a:pt x="177206" y="3056286"/>
                  </a:lnTo>
                  <a:lnTo>
                    <a:pt x="174665" y="3048351"/>
                  </a:lnTo>
                  <a:lnTo>
                    <a:pt x="172760" y="3040098"/>
                  </a:lnTo>
                  <a:lnTo>
                    <a:pt x="170854" y="3031527"/>
                  </a:lnTo>
                  <a:lnTo>
                    <a:pt x="169584" y="3023275"/>
                  </a:lnTo>
                  <a:lnTo>
                    <a:pt x="168631" y="3014704"/>
                  </a:lnTo>
                  <a:lnTo>
                    <a:pt x="168313" y="3006134"/>
                  </a:lnTo>
                  <a:lnTo>
                    <a:pt x="168313" y="2997564"/>
                  </a:lnTo>
                  <a:lnTo>
                    <a:pt x="168631" y="2988676"/>
                  </a:lnTo>
                  <a:lnTo>
                    <a:pt x="169584" y="2979788"/>
                  </a:lnTo>
                  <a:lnTo>
                    <a:pt x="297565" y="1918661"/>
                  </a:lnTo>
                  <a:lnTo>
                    <a:pt x="320431" y="1733289"/>
                  </a:lnTo>
                  <a:lnTo>
                    <a:pt x="320431" y="1545695"/>
                  </a:lnTo>
                  <a:lnTo>
                    <a:pt x="320431" y="1218437"/>
                  </a:lnTo>
                  <a:lnTo>
                    <a:pt x="320431" y="958472"/>
                  </a:lnTo>
                  <a:lnTo>
                    <a:pt x="315032" y="960376"/>
                  </a:lnTo>
                  <a:lnTo>
                    <a:pt x="309633" y="962598"/>
                  </a:lnTo>
                  <a:lnTo>
                    <a:pt x="299788" y="967360"/>
                  </a:lnTo>
                  <a:lnTo>
                    <a:pt x="295025" y="969899"/>
                  </a:lnTo>
                  <a:lnTo>
                    <a:pt x="290579" y="972438"/>
                  </a:lnTo>
                  <a:lnTo>
                    <a:pt x="286450" y="975295"/>
                  </a:lnTo>
                  <a:lnTo>
                    <a:pt x="282004" y="978152"/>
                  </a:lnTo>
                  <a:lnTo>
                    <a:pt x="277876" y="981326"/>
                  </a:lnTo>
                  <a:lnTo>
                    <a:pt x="274065" y="984817"/>
                  </a:lnTo>
                  <a:lnTo>
                    <a:pt x="270254" y="988944"/>
                  </a:lnTo>
                  <a:lnTo>
                    <a:pt x="266443" y="993070"/>
                  </a:lnTo>
                  <a:lnTo>
                    <a:pt x="262632" y="997514"/>
                  </a:lnTo>
                  <a:lnTo>
                    <a:pt x="259139" y="1002275"/>
                  </a:lnTo>
                  <a:lnTo>
                    <a:pt x="255646" y="1007354"/>
                  </a:lnTo>
                  <a:lnTo>
                    <a:pt x="252153" y="1012750"/>
                  </a:lnTo>
                  <a:lnTo>
                    <a:pt x="248342" y="1018781"/>
                  </a:lnTo>
                  <a:lnTo>
                    <a:pt x="245166" y="1025130"/>
                  </a:lnTo>
                  <a:lnTo>
                    <a:pt x="241038" y="1034970"/>
                  </a:lnTo>
                  <a:lnTo>
                    <a:pt x="236909" y="1046079"/>
                  </a:lnTo>
                  <a:lnTo>
                    <a:pt x="235321" y="1052110"/>
                  </a:lnTo>
                  <a:lnTo>
                    <a:pt x="233416" y="1058459"/>
                  </a:lnTo>
                  <a:lnTo>
                    <a:pt x="231828" y="1065124"/>
                  </a:lnTo>
                  <a:lnTo>
                    <a:pt x="230240" y="1072107"/>
                  </a:lnTo>
                  <a:lnTo>
                    <a:pt x="228970" y="1079726"/>
                  </a:lnTo>
                  <a:lnTo>
                    <a:pt x="227699" y="1087343"/>
                  </a:lnTo>
                  <a:lnTo>
                    <a:pt x="226747" y="1095596"/>
                  </a:lnTo>
                  <a:lnTo>
                    <a:pt x="225794" y="1104484"/>
                  </a:lnTo>
                  <a:lnTo>
                    <a:pt x="225159" y="1113372"/>
                  </a:lnTo>
                  <a:lnTo>
                    <a:pt x="224524" y="1122894"/>
                  </a:lnTo>
                  <a:lnTo>
                    <a:pt x="224206" y="1132734"/>
                  </a:lnTo>
                  <a:lnTo>
                    <a:pt x="223889" y="1143209"/>
                  </a:lnTo>
                  <a:lnTo>
                    <a:pt x="224206" y="1157493"/>
                  </a:lnTo>
                  <a:lnTo>
                    <a:pt x="224841" y="1172729"/>
                  </a:lnTo>
                  <a:lnTo>
                    <a:pt x="225794" y="1188282"/>
                  </a:lnTo>
                  <a:lnTo>
                    <a:pt x="227382" y="1205105"/>
                  </a:lnTo>
                  <a:lnTo>
                    <a:pt x="229605" y="1222563"/>
                  </a:lnTo>
                  <a:lnTo>
                    <a:pt x="232146" y="1240974"/>
                  </a:lnTo>
                  <a:lnTo>
                    <a:pt x="235321" y="1260019"/>
                  </a:lnTo>
                  <a:lnTo>
                    <a:pt x="239132" y="1280016"/>
                  </a:lnTo>
                  <a:lnTo>
                    <a:pt x="243578" y="1300648"/>
                  </a:lnTo>
                  <a:lnTo>
                    <a:pt x="248342" y="1322233"/>
                  </a:lnTo>
                  <a:lnTo>
                    <a:pt x="254376" y="1344769"/>
                  </a:lnTo>
                  <a:lnTo>
                    <a:pt x="260409" y="1367941"/>
                  </a:lnTo>
                  <a:lnTo>
                    <a:pt x="267396" y="1392065"/>
                  </a:lnTo>
                  <a:lnTo>
                    <a:pt x="275018" y="1416823"/>
                  </a:lnTo>
                  <a:lnTo>
                    <a:pt x="283275" y="1442851"/>
                  </a:lnTo>
                  <a:lnTo>
                    <a:pt x="292167" y="1469514"/>
                  </a:lnTo>
                  <a:lnTo>
                    <a:pt x="292167" y="1731384"/>
                  </a:lnTo>
                  <a:lnTo>
                    <a:pt x="270572" y="1911360"/>
                  </a:lnTo>
                  <a:lnTo>
                    <a:pt x="266126" y="1909456"/>
                  </a:lnTo>
                  <a:lnTo>
                    <a:pt x="261362" y="1907234"/>
                  </a:lnTo>
                  <a:lnTo>
                    <a:pt x="257234" y="1904694"/>
                  </a:lnTo>
                  <a:lnTo>
                    <a:pt x="252788" y="1902155"/>
                  </a:lnTo>
                  <a:lnTo>
                    <a:pt x="248342" y="1899298"/>
                  </a:lnTo>
                  <a:lnTo>
                    <a:pt x="244213" y="1896441"/>
                  </a:lnTo>
                  <a:lnTo>
                    <a:pt x="240402" y="1893267"/>
                  </a:lnTo>
                  <a:lnTo>
                    <a:pt x="236592" y="1889776"/>
                  </a:lnTo>
                  <a:lnTo>
                    <a:pt x="232781" y="1886284"/>
                  </a:lnTo>
                  <a:lnTo>
                    <a:pt x="229287" y="1882792"/>
                  </a:lnTo>
                  <a:lnTo>
                    <a:pt x="226112" y="1878666"/>
                  </a:lnTo>
                  <a:lnTo>
                    <a:pt x="222936" y="1874540"/>
                  </a:lnTo>
                  <a:lnTo>
                    <a:pt x="219760" y="1870096"/>
                  </a:lnTo>
                  <a:lnTo>
                    <a:pt x="216902" y="1865652"/>
                  </a:lnTo>
                  <a:lnTo>
                    <a:pt x="214361" y="1861208"/>
                  </a:lnTo>
                  <a:lnTo>
                    <a:pt x="212138" y="1856447"/>
                  </a:lnTo>
                  <a:lnTo>
                    <a:pt x="198165" y="1826927"/>
                  </a:lnTo>
                  <a:lnTo>
                    <a:pt x="184510" y="1797724"/>
                  </a:lnTo>
                  <a:lnTo>
                    <a:pt x="171489" y="1769474"/>
                  </a:lnTo>
                  <a:lnTo>
                    <a:pt x="159421" y="1741541"/>
                  </a:lnTo>
                  <a:lnTo>
                    <a:pt x="147354" y="1714244"/>
                  </a:lnTo>
                  <a:lnTo>
                    <a:pt x="135921" y="1687263"/>
                  </a:lnTo>
                  <a:lnTo>
                    <a:pt x="125124" y="1660917"/>
                  </a:lnTo>
                  <a:lnTo>
                    <a:pt x="114961" y="1634889"/>
                  </a:lnTo>
                  <a:lnTo>
                    <a:pt x="105117" y="1609813"/>
                  </a:lnTo>
                  <a:lnTo>
                    <a:pt x="95589" y="1584737"/>
                  </a:lnTo>
                  <a:lnTo>
                    <a:pt x="87015" y="1560296"/>
                  </a:lnTo>
                  <a:lnTo>
                    <a:pt x="78123" y="1536172"/>
                  </a:lnTo>
                  <a:lnTo>
                    <a:pt x="70184" y="1512683"/>
                  </a:lnTo>
                  <a:lnTo>
                    <a:pt x="62880" y="1489829"/>
                  </a:lnTo>
                  <a:lnTo>
                    <a:pt x="55893" y="1466975"/>
                  </a:lnTo>
                  <a:lnTo>
                    <a:pt x="49224" y="1445073"/>
                  </a:lnTo>
                  <a:lnTo>
                    <a:pt x="43190" y="1423171"/>
                  </a:lnTo>
                  <a:lnTo>
                    <a:pt x="37474" y="1401904"/>
                  </a:lnTo>
                  <a:lnTo>
                    <a:pt x="32393" y="1380955"/>
                  </a:lnTo>
                  <a:lnTo>
                    <a:pt x="27311" y="1360323"/>
                  </a:lnTo>
                  <a:lnTo>
                    <a:pt x="22865" y="1340325"/>
                  </a:lnTo>
                  <a:lnTo>
                    <a:pt x="18737" y="1320646"/>
                  </a:lnTo>
                  <a:lnTo>
                    <a:pt x="15244" y="1301283"/>
                  </a:lnTo>
                  <a:lnTo>
                    <a:pt x="12068" y="1282238"/>
                  </a:lnTo>
                  <a:lnTo>
                    <a:pt x="9210" y="1263828"/>
                  </a:lnTo>
                  <a:lnTo>
                    <a:pt x="6987" y="1245417"/>
                  </a:lnTo>
                  <a:lnTo>
                    <a:pt x="4764" y="1227642"/>
                  </a:lnTo>
                  <a:lnTo>
                    <a:pt x="3176" y="1210184"/>
                  </a:lnTo>
                  <a:lnTo>
                    <a:pt x="1906" y="1192726"/>
                  </a:lnTo>
                  <a:lnTo>
                    <a:pt x="953" y="1175903"/>
                  </a:lnTo>
                  <a:lnTo>
                    <a:pt x="318" y="1159397"/>
                  </a:lnTo>
                  <a:lnTo>
                    <a:pt x="0" y="1143209"/>
                  </a:lnTo>
                  <a:lnTo>
                    <a:pt x="318" y="1127973"/>
                  </a:lnTo>
                  <a:lnTo>
                    <a:pt x="953" y="1113054"/>
                  </a:lnTo>
                  <a:lnTo>
                    <a:pt x="1588" y="1098136"/>
                  </a:lnTo>
                  <a:lnTo>
                    <a:pt x="2858" y="1083534"/>
                  </a:lnTo>
                  <a:lnTo>
                    <a:pt x="4446" y="1069251"/>
                  </a:lnTo>
                  <a:lnTo>
                    <a:pt x="6034" y="1055284"/>
                  </a:lnTo>
                  <a:lnTo>
                    <a:pt x="8257" y="1041953"/>
                  </a:lnTo>
                  <a:lnTo>
                    <a:pt x="10798" y="1028304"/>
                  </a:lnTo>
                  <a:lnTo>
                    <a:pt x="13656" y="1014972"/>
                  </a:lnTo>
                  <a:lnTo>
                    <a:pt x="16832" y="1002275"/>
                  </a:lnTo>
                  <a:lnTo>
                    <a:pt x="20325" y="989579"/>
                  </a:lnTo>
                  <a:lnTo>
                    <a:pt x="23818" y="977199"/>
                  </a:lnTo>
                  <a:lnTo>
                    <a:pt x="27947" y="965138"/>
                  </a:lnTo>
                  <a:lnTo>
                    <a:pt x="32710" y="953393"/>
                  </a:lnTo>
                  <a:lnTo>
                    <a:pt x="37474" y="941966"/>
                  </a:lnTo>
                  <a:lnTo>
                    <a:pt x="42555" y="930539"/>
                  </a:lnTo>
                  <a:lnTo>
                    <a:pt x="47636" y="919429"/>
                  </a:lnTo>
                  <a:lnTo>
                    <a:pt x="53352" y="908955"/>
                  </a:lnTo>
                  <a:lnTo>
                    <a:pt x="59069" y="898797"/>
                  </a:lnTo>
                  <a:lnTo>
                    <a:pt x="65420" y="888640"/>
                  </a:lnTo>
                  <a:lnTo>
                    <a:pt x="71772" y="879117"/>
                  </a:lnTo>
                  <a:lnTo>
                    <a:pt x="78441" y="869595"/>
                  </a:lnTo>
                  <a:lnTo>
                    <a:pt x="85427" y="860390"/>
                  </a:lnTo>
                  <a:lnTo>
                    <a:pt x="92414" y="851819"/>
                  </a:lnTo>
                  <a:lnTo>
                    <a:pt x="99718" y="843567"/>
                  </a:lnTo>
                  <a:lnTo>
                    <a:pt x="107340" y="835314"/>
                  </a:lnTo>
                  <a:lnTo>
                    <a:pt x="114961" y="827696"/>
                  </a:lnTo>
                  <a:lnTo>
                    <a:pt x="122583" y="820078"/>
                  </a:lnTo>
                  <a:lnTo>
                    <a:pt x="130522" y="813094"/>
                  </a:lnTo>
                  <a:lnTo>
                    <a:pt x="138462" y="806429"/>
                  </a:lnTo>
                  <a:lnTo>
                    <a:pt x="146719" y="800080"/>
                  </a:lnTo>
                  <a:lnTo>
                    <a:pt x="154975" y="794049"/>
                  </a:lnTo>
                  <a:lnTo>
                    <a:pt x="163232" y="788653"/>
                  </a:lnTo>
                  <a:lnTo>
                    <a:pt x="171489" y="783257"/>
                  </a:lnTo>
                  <a:lnTo>
                    <a:pt x="179746" y="778179"/>
                  </a:lnTo>
                  <a:lnTo>
                    <a:pt x="188321" y="773417"/>
                  </a:lnTo>
                  <a:lnTo>
                    <a:pt x="196895" y="768973"/>
                  </a:lnTo>
                  <a:lnTo>
                    <a:pt x="205152" y="764530"/>
                  </a:lnTo>
                  <a:lnTo>
                    <a:pt x="213409" y="760403"/>
                  </a:lnTo>
                  <a:lnTo>
                    <a:pt x="221666" y="756912"/>
                  </a:lnTo>
                  <a:lnTo>
                    <a:pt x="229605" y="753420"/>
                  </a:lnTo>
                  <a:lnTo>
                    <a:pt x="237862" y="750246"/>
                  </a:lnTo>
                  <a:lnTo>
                    <a:pt x="245801" y="747389"/>
                  </a:lnTo>
                  <a:lnTo>
                    <a:pt x="254376" y="744532"/>
                  </a:lnTo>
                  <a:lnTo>
                    <a:pt x="269937" y="739771"/>
                  </a:lnTo>
                  <a:lnTo>
                    <a:pt x="285498" y="735645"/>
                  </a:lnTo>
                  <a:lnTo>
                    <a:pt x="300424" y="732470"/>
                  </a:lnTo>
                  <a:lnTo>
                    <a:pt x="315349" y="729931"/>
                  </a:lnTo>
                  <a:lnTo>
                    <a:pt x="329323" y="727709"/>
                  </a:lnTo>
                  <a:lnTo>
                    <a:pt x="342978" y="726439"/>
                  </a:lnTo>
                  <a:lnTo>
                    <a:pt x="355681" y="725170"/>
                  </a:lnTo>
                  <a:lnTo>
                    <a:pt x="368066" y="724535"/>
                  </a:lnTo>
                  <a:lnTo>
                    <a:pt x="379499" y="724218"/>
                  </a:lnTo>
                  <a:lnTo>
                    <a:pt x="389979" y="723900"/>
                  </a:lnTo>
                  <a:close/>
                  <a:moveTo>
                    <a:pt x="691663" y="0"/>
                  </a:moveTo>
                  <a:lnTo>
                    <a:pt x="699930" y="0"/>
                  </a:lnTo>
                  <a:lnTo>
                    <a:pt x="707562" y="0"/>
                  </a:lnTo>
                  <a:lnTo>
                    <a:pt x="715511" y="318"/>
                  </a:lnTo>
                  <a:lnTo>
                    <a:pt x="723143" y="954"/>
                  </a:lnTo>
                  <a:lnTo>
                    <a:pt x="731092" y="1590"/>
                  </a:lnTo>
                  <a:lnTo>
                    <a:pt x="739042" y="2544"/>
                  </a:lnTo>
                  <a:lnTo>
                    <a:pt x="746991" y="3498"/>
                  </a:lnTo>
                  <a:lnTo>
                    <a:pt x="754941" y="4770"/>
                  </a:lnTo>
                  <a:lnTo>
                    <a:pt x="762890" y="6360"/>
                  </a:lnTo>
                  <a:lnTo>
                    <a:pt x="770840" y="8268"/>
                  </a:lnTo>
                  <a:lnTo>
                    <a:pt x="778789" y="10175"/>
                  </a:lnTo>
                  <a:lnTo>
                    <a:pt x="786421" y="12083"/>
                  </a:lnTo>
                  <a:lnTo>
                    <a:pt x="794053" y="14627"/>
                  </a:lnTo>
                  <a:lnTo>
                    <a:pt x="801684" y="16853"/>
                  </a:lnTo>
                  <a:lnTo>
                    <a:pt x="809634" y="19715"/>
                  </a:lnTo>
                  <a:lnTo>
                    <a:pt x="816947" y="22577"/>
                  </a:lnTo>
                  <a:lnTo>
                    <a:pt x="824261" y="25438"/>
                  </a:lnTo>
                  <a:lnTo>
                    <a:pt x="831256" y="28618"/>
                  </a:lnTo>
                  <a:lnTo>
                    <a:pt x="838252" y="32116"/>
                  </a:lnTo>
                  <a:lnTo>
                    <a:pt x="845247" y="35614"/>
                  </a:lnTo>
                  <a:lnTo>
                    <a:pt x="851925" y="39112"/>
                  </a:lnTo>
                  <a:lnTo>
                    <a:pt x="858921" y="42927"/>
                  </a:lnTo>
                  <a:lnTo>
                    <a:pt x="872276" y="51513"/>
                  </a:lnTo>
                  <a:lnTo>
                    <a:pt x="884677" y="60098"/>
                  </a:lnTo>
                  <a:lnTo>
                    <a:pt x="896760" y="69320"/>
                  </a:lnTo>
                  <a:lnTo>
                    <a:pt x="908526" y="79177"/>
                  </a:lnTo>
                  <a:lnTo>
                    <a:pt x="919655" y="89353"/>
                  </a:lnTo>
                  <a:lnTo>
                    <a:pt x="930466" y="100482"/>
                  </a:lnTo>
                  <a:lnTo>
                    <a:pt x="940324" y="111929"/>
                  </a:lnTo>
                  <a:lnTo>
                    <a:pt x="949863" y="123695"/>
                  </a:lnTo>
                  <a:lnTo>
                    <a:pt x="958449" y="135778"/>
                  </a:lnTo>
                  <a:lnTo>
                    <a:pt x="966716" y="148497"/>
                  </a:lnTo>
                  <a:lnTo>
                    <a:pt x="974666" y="161534"/>
                  </a:lnTo>
                  <a:lnTo>
                    <a:pt x="981661" y="174889"/>
                  </a:lnTo>
                  <a:lnTo>
                    <a:pt x="988021" y="188563"/>
                  </a:lnTo>
                  <a:lnTo>
                    <a:pt x="993744" y="202554"/>
                  </a:lnTo>
                  <a:lnTo>
                    <a:pt x="998832" y="217181"/>
                  </a:lnTo>
                  <a:lnTo>
                    <a:pt x="1003284" y="231490"/>
                  </a:lnTo>
                  <a:lnTo>
                    <a:pt x="1007100" y="246435"/>
                  </a:lnTo>
                  <a:lnTo>
                    <a:pt x="1009961" y="261380"/>
                  </a:lnTo>
                  <a:lnTo>
                    <a:pt x="1012187" y="276643"/>
                  </a:lnTo>
                  <a:lnTo>
                    <a:pt x="1013777" y="291906"/>
                  </a:lnTo>
                  <a:lnTo>
                    <a:pt x="1014095" y="299856"/>
                  </a:lnTo>
                  <a:lnTo>
                    <a:pt x="1014413" y="307488"/>
                  </a:lnTo>
                  <a:lnTo>
                    <a:pt x="1014413" y="315119"/>
                  </a:lnTo>
                  <a:lnTo>
                    <a:pt x="1014413" y="323387"/>
                  </a:lnTo>
                  <a:lnTo>
                    <a:pt x="1014095" y="331018"/>
                  </a:lnTo>
                  <a:lnTo>
                    <a:pt x="1013459" y="338968"/>
                  </a:lnTo>
                  <a:lnTo>
                    <a:pt x="1012823" y="346917"/>
                  </a:lnTo>
                  <a:lnTo>
                    <a:pt x="1011869" y="354867"/>
                  </a:lnTo>
                  <a:lnTo>
                    <a:pt x="1010915" y="362498"/>
                  </a:lnTo>
                  <a:lnTo>
                    <a:pt x="1009644" y="370448"/>
                  </a:lnTo>
                  <a:lnTo>
                    <a:pt x="1008054" y="378715"/>
                  </a:lnTo>
                  <a:lnTo>
                    <a:pt x="1006146" y="386665"/>
                  </a:lnTo>
                  <a:lnTo>
                    <a:pt x="1004238" y="394614"/>
                  </a:lnTo>
                  <a:lnTo>
                    <a:pt x="1002330" y="402246"/>
                  </a:lnTo>
                  <a:lnTo>
                    <a:pt x="999786" y="409877"/>
                  </a:lnTo>
                  <a:lnTo>
                    <a:pt x="997560" y="417509"/>
                  </a:lnTo>
                  <a:lnTo>
                    <a:pt x="994698" y="424822"/>
                  </a:lnTo>
                  <a:lnTo>
                    <a:pt x="991837" y="432136"/>
                  </a:lnTo>
                  <a:lnTo>
                    <a:pt x="988975" y="439767"/>
                  </a:lnTo>
                  <a:lnTo>
                    <a:pt x="985795" y="447081"/>
                  </a:lnTo>
                  <a:lnTo>
                    <a:pt x="982297" y="454077"/>
                  </a:lnTo>
                  <a:lnTo>
                    <a:pt x="978799" y="461072"/>
                  </a:lnTo>
                  <a:lnTo>
                    <a:pt x="975302" y="467750"/>
                  </a:lnTo>
                  <a:lnTo>
                    <a:pt x="971486" y="474427"/>
                  </a:lnTo>
                  <a:lnTo>
                    <a:pt x="962900" y="487465"/>
                  </a:lnTo>
                  <a:lnTo>
                    <a:pt x="954315" y="500502"/>
                  </a:lnTo>
                  <a:lnTo>
                    <a:pt x="945093" y="512585"/>
                  </a:lnTo>
                  <a:lnTo>
                    <a:pt x="935236" y="524032"/>
                  </a:lnTo>
                  <a:lnTo>
                    <a:pt x="925061" y="535162"/>
                  </a:lnTo>
                  <a:lnTo>
                    <a:pt x="914249" y="545973"/>
                  </a:lnTo>
                  <a:lnTo>
                    <a:pt x="902484" y="556148"/>
                  </a:lnTo>
                  <a:lnTo>
                    <a:pt x="890719" y="565370"/>
                  </a:lnTo>
                  <a:lnTo>
                    <a:pt x="878635" y="574273"/>
                  </a:lnTo>
                  <a:lnTo>
                    <a:pt x="865916" y="582541"/>
                  </a:lnTo>
                  <a:lnTo>
                    <a:pt x="852879" y="590172"/>
                  </a:lnTo>
                  <a:lnTo>
                    <a:pt x="839524" y="597168"/>
                  </a:lnTo>
                  <a:lnTo>
                    <a:pt x="825851" y="603846"/>
                  </a:lnTo>
                  <a:lnTo>
                    <a:pt x="811859" y="609569"/>
                  </a:lnTo>
                  <a:lnTo>
                    <a:pt x="797232" y="614657"/>
                  </a:lnTo>
                  <a:lnTo>
                    <a:pt x="782923" y="619109"/>
                  </a:lnTo>
                  <a:lnTo>
                    <a:pt x="767978" y="622606"/>
                  </a:lnTo>
                  <a:lnTo>
                    <a:pt x="753033" y="625786"/>
                  </a:lnTo>
                  <a:lnTo>
                    <a:pt x="737770" y="628012"/>
                  </a:lnTo>
                  <a:lnTo>
                    <a:pt x="722507" y="629602"/>
                  </a:lnTo>
                  <a:lnTo>
                    <a:pt x="714557" y="629920"/>
                  </a:lnTo>
                  <a:lnTo>
                    <a:pt x="706926" y="630238"/>
                  </a:lnTo>
                  <a:lnTo>
                    <a:pt x="699294" y="630238"/>
                  </a:lnTo>
                  <a:lnTo>
                    <a:pt x="691027" y="630238"/>
                  </a:lnTo>
                  <a:lnTo>
                    <a:pt x="683395" y="629920"/>
                  </a:lnTo>
                  <a:lnTo>
                    <a:pt x="675446" y="629284"/>
                  </a:lnTo>
                  <a:lnTo>
                    <a:pt x="667496" y="628648"/>
                  </a:lnTo>
                  <a:lnTo>
                    <a:pt x="659547" y="627694"/>
                  </a:lnTo>
                  <a:lnTo>
                    <a:pt x="651915" y="626740"/>
                  </a:lnTo>
                  <a:lnTo>
                    <a:pt x="643966" y="625150"/>
                  </a:lnTo>
                  <a:lnTo>
                    <a:pt x="635698" y="623878"/>
                  </a:lnTo>
                  <a:lnTo>
                    <a:pt x="627749" y="621970"/>
                  </a:lnTo>
                  <a:lnTo>
                    <a:pt x="619799" y="620063"/>
                  </a:lnTo>
                  <a:lnTo>
                    <a:pt x="612167" y="617837"/>
                  </a:lnTo>
                  <a:lnTo>
                    <a:pt x="604536" y="615611"/>
                  </a:lnTo>
                  <a:lnTo>
                    <a:pt x="596904" y="613067"/>
                  </a:lnTo>
                  <a:lnTo>
                    <a:pt x="589591" y="610523"/>
                  </a:lnTo>
                  <a:lnTo>
                    <a:pt x="582277" y="607661"/>
                  </a:lnTo>
                  <a:lnTo>
                    <a:pt x="574646" y="604800"/>
                  </a:lnTo>
                  <a:lnTo>
                    <a:pt x="567332" y="601620"/>
                  </a:lnTo>
                  <a:lnTo>
                    <a:pt x="560337" y="597804"/>
                  </a:lnTo>
                  <a:lnTo>
                    <a:pt x="553341" y="594306"/>
                  </a:lnTo>
                  <a:lnTo>
                    <a:pt x="546663" y="590808"/>
                  </a:lnTo>
                  <a:lnTo>
                    <a:pt x="539986" y="586993"/>
                  </a:lnTo>
                  <a:lnTo>
                    <a:pt x="526949" y="578725"/>
                  </a:lnTo>
                  <a:lnTo>
                    <a:pt x="513911" y="570140"/>
                  </a:lnTo>
                  <a:lnTo>
                    <a:pt x="501828" y="560918"/>
                  </a:lnTo>
                  <a:lnTo>
                    <a:pt x="490381" y="551061"/>
                  </a:lnTo>
                  <a:lnTo>
                    <a:pt x="479252" y="540249"/>
                  </a:lnTo>
                  <a:lnTo>
                    <a:pt x="468440" y="529438"/>
                  </a:lnTo>
                  <a:lnTo>
                    <a:pt x="458265" y="518309"/>
                  </a:lnTo>
                  <a:lnTo>
                    <a:pt x="449043" y="506544"/>
                  </a:lnTo>
                  <a:lnTo>
                    <a:pt x="440140" y="494460"/>
                  </a:lnTo>
                  <a:lnTo>
                    <a:pt x="431872" y="481423"/>
                  </a:lnTo>
                  <a:lnTo>
                    <a:pt x="424241" y="468386"/>
                  </a:lnTo>
                  <a:lnTo>
                    <a:pt x="417245" y="455031"/>
                  </a:lnTo>
                  <a:lnTo>
                    <a:pt x="410568" y="441675"/>
                  </a:lnTo>
                  <a:lnTo>
                    <a:pt x="404844" y="427366"/>
                  </a:lnTo>
                  <a:lnTo>
                    <a:pt x="399756" y="413057"/>
                  </a:lnTo>
                  <a:lnTo>
                    <a:pt x="395305" y="398430"/>
                  </a:lnTo>
                  <a:lnTo>
                    <a:pt x="391489" y="383803"/>
                  </a:lnTo>
                  <a:lnTo>
                    <a:pt x="388627" y="368540"/>
                  </a:lnTo>
                  <a:lnTo>
                    <a:pt x="386401" y="353277"/>
                  </a:lnTo>
                  <a:lnTo>
                    <a:pt x="384811" y="338014"/>
                  </a:lnTo>
                  <a:lnTo>
                    <a:pt x="384493" y="330382"/>
                  </a:lnTo>
                  <a:lnTo>
                    <a:pt x="384175" y="322751"/>
                  </a:lnTo>
                  <a:lnTo>
                    <a:pt x="384175" y="314483"/>
                  </a:lnTo>
                  <a:lnTo>
                    <a:pt x="384175" y="306851"/>
                  </a:lnTo>
                  <a:lnTo>
                    <a:pt x="384493" y="298902"/>
                  </a:lnTo>
                  <a:lnTo>
                    <a:pt x="385129" y="291270"/>
                  </a:lnTo>
                  <a:lnTo>
                    <a:pt x="385765" y="283321"/>
                  </a:lnTo>
                  <a:lnTo>
                    <a:pt x="386719" y="275371"/>
                  </a:lnTo>
                  <a:lnTo>
                    <a:pt x="387673" y="267422"/>
                  </a:lnTo>
                  <a:lnTo>
                    <a:pt x="389263" y="259472"/>
                  </a:lnTo>
                  <a:lnTo>
                    <a:pt x="390535" y="251523"/>
                  </a:lnTo>
                  <a:lnTo>
                    <a:pt x="392443" y="243573"/>
                  </a:lnTo>
                  <a:lnTo>
                    <a:pt x="394351" y="235624"/>
                  </a:lnTo>
                  <a:lnTo>
                    <a:pt x="396577" y="227992"/>
                  </a:lnTo>
                  <a:lnTo>
                    <a:pt x="398802" y="220361"/>
                  </a:lnTo>
                  <a:lnTo>
                    <a:pt x="401346" y="212729"/>
                  </a:lnTo>
                  <a:lnTo>
                    <a:pt x="403890" y="204780"/>
                  </a:lnTo>
                  <a:lnTo>
                    <a:pt x="406752" y="197466"/>
                  </a:lnTo>
                  <a:lnTo>
                    <a:pt x="409614" y="190153"/>
                  </a:lnTo>
                  <a:lnTo>
                    <a:pt x="412794" y="183157"/>
                  </a:lnTo>
                  <a:lnTo>
                    <a:pt x="416609" y="176161"/>
                  </a:lnTo>
                  <a:lnTo>
                    <a:pt x="420107" y="169166"/>
                  </a:lnTo>
                  <a:lnTo>
                    <a:pt x="423605" y="162488"/>
                  </a:lnTo>
                  <a:lnTo>
                    <a:pt x="427421" y="155811"/>
                  </a:lnTo>
                  <a:lnTo>
                    <a:pt x="435688" y="142137"/>
                  </a:lnTo>
                  <a:lnTo>
                    <a:pt x="444274" y="129736"/>
                  </a:lnTo>
                  <a:lnTo>
                    <a:pt x="453495" y="117653"/>
                  </a:lnTo>
                  <a:lnTo>
                    <a:pt x="463352" y="105888"/>
                  </a:lnTo>
                  <a:lnTo>
                    <a:pt x="474164" y="94758"/>
                  </a:lnTo>
                  <a:lnTo>
                    <a:pt x="484975" y="83947"/>
                  </a:lnTo>
                  <a:lnTo>
                    <a:pt x="496104" y="74090"/>
                  </a:lnTo>
                  <a:lnTo>
                    <a:pt x="507870" y="64550"/>
                  </a:lnTo>
                  <a:lnTo>
                    <a:pt x="519953" y="55965"/>
                  </a:lnTo>
                  <a:lnTo>
                    <a:pt x="532990" y="47697"/>
                  </a:lnTo>
                  <a:lnTo>
                    <a:pt x="546027" y="39748"/>
                  </a:lnTo>
                  <a:lnTo>
                    <a:pt x="559383" y="32752"/>
                  </a:lnTo>
                  <a:lnTo>
                    <a:pt x="572738" y="26392"/>
                  </a:lnTo>
                  <a:lnTo>
                    <a:pt x="587047" y="20669"/>
                  </a:lnTo>
                  <a:lnTo>
                    <a:pt x="601356" y="15581"/>
                  </a:lnTo>
                  <a:lnTo>
                    <a:pt x="615983" y="11129"/>
                  </a:lnTo>
                  <a:lnTo>
                    <a:pt x="630610" y="7314"/>
                  </a:lnTo>
                  <a:lnTo>
                    <a:pt x="645873" y="4452"/>
                  </a:lnTo>
                  <a:lnTo>
                    <a:pt x="661137" y="2226"/>
                  </a:lnTo>
                  <a:lnTo>
                    <a:pt x="676400" y="636"/>
                  </a:lnTo>
                  <a:lnTo>
                    <a:pt x="684031" y="318"/>
                  </a:lnTo>
                  <a:lnTo>
                    <a:pt x="691663" y="0"/>
                  </a:lnTo>
                  <a:close/>
                </a:path>
              </a:pathLst>
            </a:custGeom>
            <a:solidFill>
              <a:schemeClr val="bg1">
                <a:lumMod val="65000"/>
              </a:schemeClr>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6" name="组合 5"/>
          <p:cNvGrpSpPr/>
          <p:nvPr/>
        </p:nvGrpSpPr>
        <p:grpSpPr>
          <a:xfrm>
            <a:off x="6384190" y="3420406"/>
            <a:ext cx="4358096" cy="847797"/>
            <a:chOff x="4870449" y="2291502"/>
            <a:chExt cx="3268572" cy="635848"/>
          </a:xfrm>
          <a:solidFill>
            <a:srgbClr val="076EB8"/>
          </a:solidFill>
        </p:grpSpPr>
        <p:sp>
          <p:nvSpPr>
            <p:cNvPr id="680" name="KSO_Shape"/>
            <p:cNvSpPr/>
            <p:nvPr/>
          </p:nvSpPr>
          <p:spPr>
            <a:xfrm>
              <a:off x="4870449" y="22915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81" name="KSO_Shape"/>
            <p:cNvSpPr/>
            <p:nvPr/>
          </p:nvSpPr>
          <p:spPr>
            <a:xfrm>
              <a:off x="5197121" y="22915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82" name="KSO_Shape"/>
            <p:cNvSpPr/>
            <p:nvPr/>
          </p:nvSpPr>
          <p:spPr>
            <a:xfrm>
              <a:off x="5523793" y="22915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83" name="KSO_Shape"/>
            <p:cNvSpPr/>
            <p:nvPr/>
          </p:nvSpPr>
          <p:spPr>
            <a:xfrm>
              <a:off x="5850465" y="22915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84" name="KSO_Shape"/>
            <p:cNvSpPr/>
            <p:nvPr/>
          </p:nvSpPr>
          <p:spPr>
            <a:xfrm>
              <a:off x="6177137" y="22915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85" name="KSO_Shape"/>
            <p:cNvSpPr/>
            <p:nvPr/>
          </p:nvSpPr>
          <p:spPr>
            <a:xfrm>
              <a:off x="6503809" y="22915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86" name="KSO_Shape"/>
            <p:cNvSpPr/>
            <p:nvPr/>
          </p:nvSpPr>
          <p:spPr>
            <a:xfrm>
              <a:off x="6830481" y="22915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87" name="KSO_Shape"/>
            <p:cNvSpPr/>
            <p:nvPr/>
          </p:nvSpPr>
          <p:spPr>
            <a:xfrm>
              <a:off x="7157153" y="22915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88" name="KSO_Shape"/>
            <p:cNvSpPr/>
            <p:nvPr/>
          </p:nvSpPr>
          <p:spPr>
            <a:xfrm>
              <a:off x="7483825" y="22915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89" name="KSO_Shape"/>
            <p:cNvSpPr/>
            <p:nvPr/>
          </p:nvSpPr>
          <p:spPr>
            <a:xfrm>
              <a:off x="7810499" y="22915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8" name="组合 7"/>
          <p:cNvGrpSpPr/>
          <p:nvPr/>
        </p:nvGrpSpPr>
        <p:grpSpPr>
          <a:xfrm>
            <a:off x="6384190" y="4408516"/>
            <a:ext cx="4358096" cy="847797"/>
            <a:chOff x="4870449" y="2951902"/>
            <a:chExt cx="3268572" cy="635848"/>
          </a:xfrm>
          <a:gradFill>
            <a:gsLst>
              <a:gs pos="0">
                <a:srgbClr val="377EB3"/>
              </a:gs>
              <a:gs pos="100000">
                <a:srgbClr val="181E36"/>
              </a:gs>
            </a:gsLst>
            <a:lin ang="2700000" scaled="0"/>
          </a:gradFill>
        </p:grpSpPr>
        <p:sp>
          <p:nvSpPr>
            <p:cNvPr id="690" name="KSO_Shape"/>
            <p:cNvSpPr/>
            <p:nvPr/>
          </p:nvSpPr>
          <p:spPr>
            <a:xfrm>
              <a:off x="4870449" y="29519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91" name="KSO_Shape"/>
            <p:cNvSpPr/>
            <p:nvPr/>
          </p:nvSpPr>
          <p:spPr>
            <a:xfrm>
              <a:off x="5197121" y="29519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92" name="KSO_Shape"/>
            <p:cNvSpPr/>
            <p:nvPr/>
          </p:nvSpPr>
          <p:spPr>
            <a:xfrm>
              <a:off x="5523793" y="29519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93" name="KSO_Shape"/>
            <p:cNvSpPr/>
            <p:nvPr/>
          </p:nvSpPr>
          <p:spPr>
            <a:xfrm>
              <a:off x="5850465" y="29519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94" name="KSO_Shape"/>
            <p:cNvSpPr/>
            <p:nvPr/>
          </p:nvSpPr>
          <p:spPr>
            <a:xfrm>
              <a:off x="6177137" y="29519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95" name="KSO_Shape"/>
            <p:cNvSpPr/>
            <p:nvPr/>
          </p:nvSpPr>
          <p:spPr>
            <a:xfrm>
              <a:off x="6503809" y="29519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96" name="KSO_Shape"/>
            <p:cNvSpPr/>
            <p:nvPr/>
          </p:nvSpPr>
          <p:spPr>
            <a:xfrm>
              <a:off x="6830481" y="29519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97" name="KSO_Shape"/>
            <p:cNvSpPr/>
            <p:nvPr/>
          </p:nvSpPr>
          <p:spPr>
            <a:xfrm>
              <a:off x="7157153" y="29519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98" name="KSO_Shape"/>
            <p:cNvSpPr/>
            <p:nvPr/>
          </p:nvSpPr>
          <p:spPr>
            <a:xfrm>
              <a:off x="7483825" y="29519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sp>
          <p:nvSpPr>
            <p:cNvPr id="699" name="KSO_Shape"/>
            <p:cNvSpPr/>
            <p:nvPr/>
          </p:nvSpPr>
          <p:spPr>
            <a:xfrm>
              <a:off x="7810499" y="2951902"/>
              <a:ext cx="328522" cy="635848"/>
            </a:xfrm>
            <a:custGeom>
              <a:avLst/>
              <a:gdLst/>
              <a:ahLst/>
              <a:cxnLst/>
              <a:rect l="l" t="t" r="r" b="b"/>
              <a:pathLst>
                <a:path w="987290" h="1912712">
                  <a:moveTo>
                    <a:pt x="287267" y="357754"/>
                  </a:moveTo>
                  <a:lnTo>
                    <a:pt x="696037" y="357754"/>
                  </a:lnTo>
                  <a:cubicBezTo>
                    <a:pt x="751531" y="357754"/>
                    <a:pt x="799531" y="389836"/>
                    <a:pt x="821308" y="437053"/>
                  </a:cubicBezTo>
                  <a:cubicBezTo>
                    <a:pt x="828839" y="444251"/>
                    <a:pt x="834170" y="453657"/>
                    <a:pt x="837118" y="464360"/>
                  </a:cubicBezTo>
                  <a:lnTo>
                    <a:pt x="984815" y="1000638"/>
                  </a:lnTo>
                  <a:cubicBezTo>
                    <a:pt x="994856" y="1037095"/>
                    <a:pt x="973441" y="1074789"/>
                    <a:pt x="936984" y="1084830"/>
                  </a:cubicBezTo>
                  <a:lnTo>
                    <a:pt x="936986" y="1084831"/>
                  </a:lnTo>
                  <a:cubicBezTo>
                    <a:pt x="901976" y="1094473"/>
                    <a:pt x="865826" y="1075107"/>
                    <a:pt x="854828" y="1041024"/>
                  </a:cubicBezTo>
                  <a:lnTo>
                    <a:pt x="726065" y="573497"/>
                  </a:lnTo>
                  <a:cubicBezTo>
                    <a:pt x="721080" y="555394"/>
                    <a:pt x="702362" y="544760"/>
                    <a:pt x="684259" y="549746"/>
                  </a:cubicBezTo>
                  <a:cubicBezTo>
                    <a:pt x="666156" y="554732"/>
                    <a:pt x="655522" y="573449"/>
                    <a:pt x="660508" y="591552"/>
                  </a:cubicBezTo>
                  <a:lnTo>
                    <a:pt x="852387" y="1288247"/>
                  </a:lnTo>
                  <a:lnTo>
                    <a:pt x="863126" y="1336447"/>
                  </a:lnTo>
                  <a:lnTo>
                    <a:pt x="679772" y="1336447"/>
                  </a:lnTo>
                  <a:lnTo>
                    <a:pt x="679772" y="1834130"/>
                  </a:lnTo>
                  <a:cubicBezTo>
                    <a:pt x="679772" y="1877529"/>
                    <a:pt x="644590" y="1912711"/>
                    <a:pt x="601191" y="1912711"/>
                  </a:cubicBezTo>
                  <a:cubicBezTo>
                    <a:pt x="557792" y="1912711"/>
                    <a:pt x="522610" y="1877529"/>
                    <a:pt x="522610" y="1834130"/>
                  </a:cubicBezTo>
                  <a:lnTo>
                    <a:pt x="522610" y="1336447"/>
                  </a:lnTo>
                  <a:lnTo>
                    <a:pt x="467841" y="1336447"/>
                  </a:lnTo>
                  <a:cubicBezTo>
                    <a:pt x="467841" y="1502738"/>
                    <a:pt x="467840" y="1669030"/>
                    <a:pt x="467840" y="1835321"/>
                  </a:cubicBezTo>
                  <a:cubicBezTo>
                    <a:pt x="467840" y="1878063"/>
                    <a:pt x="433191" y="1912712"/>
                    <a:pt x="390449" y="1912712"/>
                  </a:cubicBezTo>
                  <a:lnTo>
                    <a:pt x="390450" y="1912711"/>
                  </a:lnTo>
                  <a:cubicBezTo>
                    <a:pt x="347708" y="1912711"/>
                    <a:pt x="313059" y="1878062"/>
                    <a:pt x="313059" y="1835320"/>
                  </a:cubicBezTo>
                  <a:lnTo>
                    <a:pt x="313059" y="1336447"/>
                  </a:lnTo>
                  <a:lnTo>
                    <a:pt x="122692" y="1336447"/>
                  </a:lnTo>
                  <a:lnTo>
                    <a:pt x="327846" y="591552"/>
                  </a:lnTo>
                  <a:cubicBezTo>
                    <a:pt x="332832" y="573449"/>
                    <a:pt x="322198" y="554732"/>
                    <a:pt x="304095" y="549746"/>
                  </a:cubicBezTo>
                  <a:cubicBezTo>
                    <a:pt x="285992" y="544760"/>
                    <a:pt x="267275" y="555394"/>
                    <a:pt x="262289" y="573497"/>
                  </a:cubicBezTo>
                  <a:lnTo>
                    <a:pt x="176423" y="885270"/>
                  </a:lnTo>
                  <a:lnTo>
                    <a:pt x="176320" y="885144"/>
                  </a:lnTo>
                  <a:cubicBezTo>
                    <a:pt x="162379" y="935763"/>
                    <a:pt x="148437" y="986382"/>
                    <a:pt x="134496" y="1037001"/>
                  </a:cubicBezTo>
                  <a:cubicBezTo>
                    <a:pt x="124456" y="1073457"/>
                    <a:pt x="86761" y="1094872"/>
                    <a:pt x="50304" y="1084832"/>
                  </a:cubicBezTo>
                  <a:lnTo>
                    <a:pt x="50306" y="1084831"/>
                  </a:lnTo>
                  <a:cubicBezTo>
                    <a:pt x="13849" y="1074790"/>
                    <a:pt x="-7566" y="1037096"/>
                    <a:pt x="2475" y="1000639"/>
                  </a:cubicBezTo>
                  <a:lnTo>
                    <a:pt x="150173" y="464361"/>
                  </a:lnTo>
                  <a:lnTo>
                    <a:pt x="155370" y="454078"/>
                  </a:lnTo>
                  <a:cubicBezTo>
                    <a:pt x="172562" y="397845"/>
                    <a:pt x="225232" y="357754"/>
                    <a:pt x="287267" y="357754"/>
                  </a:cubicBezTo>
                  <a:close/>
                  <a:moveTo>
                    <a:pt x="494320" y="0"/>
                  </a:moveTo>
                  <a:cubicBezTo>
                    <a:pt x="581276" y="0"/>
                    <a:pt x="651767" y="70491"/>
                    <a:pt x="651767" y="157447"/>
                  </a:cubicBezTo>
                  <a:cubicBezTo>
                    <a:pt x="651767" y="244403"/>
                    <a:pt x="581276" y="314894"/>
                    <a:pt x="494320" y="314894"/>
                  </a:cubicBezTo>
                  <a:cubicBezTo>
                    <a:pt x="407364" y="314894"/>
                    <a:pt x="336873" y="244403"/>
                    <a:pt x="336873" y="157447"/>
                  </a:cubicBezTo>
                  <a:cubicBezTo>
                    <a:pt x="336873" y="70491"/>
                    <a:pt x="407364" y="0"/>
                    <a:pt x="4943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2400" dirty="0">
                <a:solidFill>
                  <a:srgbClr val="FFFFFF"/>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3" name="组合 2"/>
          <p:cNvGrpSpPr/>
          <p:nvPr/>
        </p:nvGrpSpPr>
        <p:grpSpPr>
          <a:xfrm>
            <a:off x="2345591" y="1761579"/>
            <a:ext cx="3061545" cy="1721379"/>
            <a:chOff x="1841500" y="1128063"/>
            <a:chExt cx="2296159" cy="1291034"/>
          </a:xfrm>
        </p:grpSpPr>
        <p:sp>
          <p:nvSpPr>
            <p:cNvPr id="2" name="文本框 1"/>
            <p:cNvSpPr txBox="1"/>
            <p:nvPr/>
          </p:nvSpPr>
          <p:spPr>
            <a:xfrm>
              <a:off x="1841500" y="1128063"/>
              <a:ext cx="669895" cy="553998"/>
            </a:xfrm>
            <a:prstGeom prst="rect">
              <a:avLst/>
            </a:prstGeom>
            <a:noFill/>
          </p:spPr>
          <p:txBody>
            <a:bodyPr wrap="none" rtlCol="0">
              <a:spAutoFit/>
            </a:bodyPr>
            <a:lstStyle/>
            <a:p>
              <a:pPr>
                <a:lnSpc>
                  <a:spcPct val="150000"/>
                </a:lnSpc>
              </a:pPr>
              <a:r>
                <a:rPr lang="en-US" altLang="zh-CN" sz="2800" b="1"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75%</a:t>
              </a:r>
              <a:endParaRPr lang="zh-CN" altLang="en-US" sz="2800" b="1"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700" name="文本框 699"/>
            <p:cNvSpPr txBox="1"/>
            <p:nvPr/>
          </p:nvSpPr>
          <p:spPr>
            <a:xfrm>
              <a:off x="1854200" y="1657350"/>
              <a:ext cx="2283459" cy="761747"/>
            </a:xfrm>
            <a:prstGeom prst="rect">
              <a:avLst/>
            </a:prstGeom>
            <a:noFill/>
          </p:spPr>
          <p:txBody>
            <a:bodyPr wrap="square" rtlCol="0">
              <a:spAutoFit/>
            </a:bodyPr>
            <a:lstStyle/>
            <a:p>
              <a:pP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点击输入简要文字内容，文字内容概括精炼不用多余的文字点击输入简要文字内容，文字内容概括精炼不用多余的文字</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a:p>
              <a:pPr>
                <a:lnSpc>
                  <a:spcPct val="150000"/>
                </a:lnSpc>
              </a:pP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4" name="组合 3"/>
          <p:cNvGrpSpPr/>
          <p:nvPr/>
        </p:nvGrpSpPr>
        <p:grpSpPr>
          <a:xfrm>
            <a:off x="7127565" y="1781489"/>
            <a:ext cx="3044612" cy="1701460"/>
            <a:chOff x="5427980" y="1143000"/>
            <a:chExt cx="2283459" cy="1276097"/>
          </a:xfrm>
        </p:grpSpPr>
        <p:sp>
          <p:nvSpPr>
            <p:cNvPr id="701" name="文本框 700"/>
            <p:cNvSpPr txBox="1"/>
            <p:nvPr/>
          </p:nvSpPr>
          <p:spPr>
            <a:xfrm>
              <a:off x="5427980" y="1143000"/>
              <a:ext cx="685525" cy="486672"/>
            </a:xfrm>
            <a:prstGeom prst="rect">
              <a:avLst/>
            </a:prstGeom>
            <a:noFill/>
          </p:spPr>
          <p:txBody>
            <a:bodyPr wrap="none" rtlCol="0">
              <a:spAutoFit/>
            </a:bodyPr>
            <a:lstStyle/>
            <a:p>
              <a:pPr>
                <a:lnSpc>
                  <a:spcPct val="150000"/>
                </a:lnSpc>
              </a:pPr>
              <a:r>
                <a:rPr lang="en-US" altLang="zh-CN" sz="2800" b="1"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45%</a:t>
              </a:r>
              <a:endParaRPr lang="zh-CN" altLang="en-US" sz="2800" b="1"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702" name="文本框 701"/>
            <p:cNvSpPr txBox="1"/>
            <p:nvPr/>
          </p:nvSpPr>
          <p:spPr>
            <a:xfrm>
              <a:off x="5427980" y="1657350"/>
              <a:ext cx="2283459" cy="761747"/>
            </a:xfrm>
            <a:prstGeom prst="rect">
              <a:avLst/>
            </a:prstGeom>
            <a:noFill/>
          </p:spPr>
          <p:txBody>
            <a:bodyPr wrap="square" rtlCol="0">
              <a:spAutoFit/>
            </a:bodyPr>
            <a:lstStyle/>
            <a:p>
              <a:pP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点击输入简要文字内容，文字内容概括精炼不用多余的文字点击输入简要文字内容，文字内容概括精炼不用多余的文字</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a:p>
              <a:pPr>
                <a:lnSpc>
                  <a:spcPct val="150000"/>
                </a:lnSpc>
              </a:pP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grpSp>
      <p:sp>
        <p:nvSpPr>
          <p:cNvPr id="703" name="文本框 702"/>
          <p:cNvSpPr txBox="1"/>
          <p:nvPr/>
        </p:nvSpPr>
        <p:spPr>
          <a:xfrm>
            <a:off x="1579220" y="5658919"/>
            <a:ext cx="9136171" cy="646331"/>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点击输入简要文字</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内容文字</a:t>
            </a: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内容概括精炼不用多余的</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文字简</a:t>
            </a: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意赅的说明分项内容</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文字文字</a:t>
            </a: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内容概括精炼不用多余的</a:t>
            </a:r>
            <a:endParaRPr lang="en-US" altLang="zh-CN"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a:p>
            <a:pPr marL="285750" indent="-285750">
              <a:lnSpc>
                <a:spcPct val="150000"/>
              </a:lnSpc>
              <a:buFont typeface="Wingdings" panose="05000000000000000000" pitchFamily="2" charset="2"/>
              <a:buChar char="ü"/>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点击输入简要文字文字</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内容内容</a:t>
            </a: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概括精炼不用多余的字内容概括精炼不用多余</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的言简意赅</a:t>
            </a: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的说明分项内容</a:t>
            </a:r>
            <a:endParaRPr lang="en-US" altLang="zh-CN"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grpSp>
        <p:nvGrpSpPr>
          <p:cNvPr id="56" name="组合 55"/>
          <p:cNvGrpSpPr/>
          <p:nvPr/>
        </p:nvGrpSpPr>
        <p:grpSpPr>
          <a:xfrm>
            <a:off x="1165847" y="240596"/>
            <a:ext cx="3537842" cy="584775"/>
            <a:chOff x="5178817" y="786732"/>
            <a:chExt cx="3537842" cy="584775"/>
          </a:xfrm>
        </p:grpSpPr>
        <p:sp>
          <p:nvSpPr>
            <p:cNvPr id="57" name="矩形 56"/>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市场调研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58" name="文本框 57"/>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59" name="文本框 58"/>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02</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1460990093"/>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49"/>
                                        </p:tgtEl>
                                        <p:attrNameLst>
                                          <p:attrName>style.visibility</p:attrName>
                                        </p:attrNameLst>
                                      </p:cBhvr>
                                      <p:to>
                                        <p:strVal val="visible"/>
                                      </p:to>
                                    </p:set>
                                    <p:animEffect transition="in" filter="wipe(down)">
                                      <p:cBhvr>
                                        <p:cTn id="7" dur="500"/>
                                        <p:tgtEl>
                                          <p:spTgt spid="64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648"/>
                                        </p:tgtEl>
                                        <p:attrNameLst>
                                          <p:attrName>style.visibility</p:attrName>
                                        </p:attrNameLst>
                                      </p:cBhvr>
                                      <p:to>
                                        <p:strVal val="visible"/>
                                      </p:to>
                                    </p:set>
                                    <p:animEffect transition="in" filter="wipe(down)">
                                      <p:cBhvr>
                                        <p:cTn id="15" dur="500"/>
                                        <p:tgtEl>
                                          <p:spTgt spid="648"/>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500"/>
                                        <p:tgtEl>
                                          <p:spTgt spid="5"/>
                                        </p:tgtEl>
                                      </p:cBhvr>
                                    </p:animEffect>
                                  </p:childTnLst>
                                </p:cTn>
                              </p:par>
                              <p:par>
                                <p:cTn id="24" presetID="22" presetClass="entr" presetSubtype="8" fill="hold" nodeType="withEffect">
                                  <p:stCondLst>
                                    <p:cond delay="50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500"/>
                                        <p:tgtEl>
                                          <p:spTgt spid="7"/>
                                        </p:tgtEl>
                                      </p:cBhvr>
                                    </p:animEffect>
                                  </p:childTnLst>
                                </p:cTn>
                              </p:par>
                            </p:childTnLst>
                          </p:cTn>
                        </p:par>
                        <p:par>
                          <p:cTn id="27" fill="hold">
                            <p:stCondLst>
                              <p:cond delay="3000"/>
                            </p:stCondLst>
                            <p:childTnLst>
                              <p:par>
                                <p:cTn id="28" presetID="22" presetClass="entr" presetSubtype="8"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wipe(left)">
                                      <p:cBhvr>
                                        <p:cTn id="30" dur="500"/>
                                        <p:tgtEl>
                                          <p:spTgt spid="6"/>
                                        </p:tgtEl>
                                      </p:cBhvr>
                                    </p:animEffect>
                                  </p:childTnLst>
                                </p:cTn>
                              </p:par>
                              <p:par>
                                <p:cTn id="31" presetID="22" presetClass="entr" presetSubtype="8" fill="hold" nodeType="withEffect">
                                  <p:stCondLst>
                                    <p:cond delay="500"/>
                                  </p:stCondLst>
                                  <p:childTnLst>
                                    <p:set>
                                      <p:cBhvr>
                                        <p:cTn id="32" dur="1" fill="hold">
                                          <p:stCondLst>
                                            <p:cond delay="0"/>
                                          </p:stCondLst>
                                        </p:cTn>
                                        <p:tgtEl>
                                          <p:spTgt spid="8"/>
                                        </p:tgtEl>
                                        <p:attrNameLst>
                                          <p:attrName>style.visibility</p:attrName>
                                        </p:attrNameLst>
                                      </p:cBhvr>
                                      <p:to>
                                        <p:strVal val="visible"/>
                                      </p:to>
                                    </p:set>
                                    <p:animEffect transition="in" filter="wipe(left)">
                                      <p:cBhvr>
                                        <p:cTn id="33" dur="500"/>
                                        <p:tgtEl>
                                          <p:spTgt spid="8"/>
                                        </p:tgtEl>
                                      </p:cBhvr>
                                    </p:animEffect>
                                  </p:childTnLst>
                                </p:cTn>
                              </p:par>
                            </p:childTnLst>
                          </p:cTn>
                        </p:par>
                        <p:par>
                          <p:cTn id="34" fill="hold">
                            <p:stCondLst>
                              <p:cond delay="4000"/>
                            </p:stCondLst>
                            <p:childTnLst>
                              <p:par>
                                <p:cTn id="35" presetID="49" presetClass="entr" presetSubtype="0" decel="100000" fill="hold" grpId="0" nodeType="afterEffect">
                                  <p:stCondLst>
                                    <p:cond delay="0"/>
                                  </p:stCondLst>
                                  <p:iterate type="lt">
                                    <p:tmPct val="5000"/>
                                  </p:iterate>
                                  <p:childTnLst>
                                    <p:set>
                                      <p:cBhvr>
                                        <p:cTn id="36" dur="1" fill="hold">
                                          <p:stCondLst>
                                            <p:cond delay="0"/>
                                          </p:stCondLst>
                                        </p:cTn>
                                        <p:tgtEl>
                                          <p:spTgt spid="703"/>
                                        </p:tgtEl>
                                        <p:attrNameLst>
                                          <p:attrName>style.visibility</p:attrName>
                                        </p:attrNameLst>
                                      </p:cBhvr>
                                      <p:to>
                                        <p:strVal val="visible"/>
                                      </p:to>
                                    </p:set>
                                    <p:anim calcmode="lin" valueType="num">
                                      <p:cBhvr>
                                        <p:cTn id="37" dur="500" fill="hold"/>
                                        <p:tgtEl>
                                          <p:spTgt spid="703"/>
                                        </p:tgtEl>
                                        <p:attrNameLst>
                                          <p:attrName>ppt_w</p:attrName>
                                        </p:attrNameLst>
                                      </p:cBhvr>
                                      <p:tavLst>
                                        <p:tav tm="0">
                                          <p:val>
                                            <p:fltVal val="0"/>
                                          </p:val>
                                        </p:tav>
                                        <p:tav tm="100000">
                                          <p:val>
                                            <p:strVal val="#ppt_w"/>
                                          </p:val>
                                        </p:tav>
                                      </p:tavLst>
                                    </p:anim>
                                    <p:anim calcmode="lin" valueType="num">
                                      <p:cBhvr>
                                        <p:cTn id="38" dur="500" fill="hold"/>
                                        <p:tgtEl>
                                          <p:spTgt spid="703"/>
                                        </p:tgtEl>
                                        <p:attrNameLst>
                                          <p:attrName>ppt_h</p:attrName>
                                        </p:attrNameLst>
                                      </p:cBhvr>
                                      <p:tavLst>
                                        <p:tav tm="0">
                                          <p:val>
                                            <p:fltVal val="0"/>
                                          </p:val>
                                        </p:tav>
                                        <p:tav tm="100000">
                                          <p:val>
                                            <p:strVal val="#ppt_h"/>
                                          </p:val>
                                        </p:tav>
                                      </p:tavLst>
                                    </p:anim>
                                    <p:anim calcmode="lin" valueType="num">
                                      <p:cBhvr>
                                        <p:cTn id="39" dur="500" fill="hold"/>
                                        <p:tgtEl>
                                          <p:spTgt spid="703"/>
                                        </p:tgtEl>
                                        <p:attrNameLst>
                                          <p:attrName>style.rotation</p:attrName>
                                        </p:attrNameLst>
                                      </p:cBhvr>
                                      <p:tavLst>
                                        <p:tav tm="0">
                                          <p:val>
                                            <p:fltVal val="360"/>
                                          </p:val>
                                        </p:tav>
                                        <p:tav tm="100000">
                                          <p:val>
                                            <p:fltVal val="0"/>
                                          </p:val>
                                        </p:tav>
                                      </p:tavLst>
                                    </p:anim>
                                    <p:animEffect transition="in" filter="fade">
                                      <p:cBhvr>
                                        <p:cTn id="40" dur="500"/>
                                        <p:tgtEl>
                                          <p:spTgt spid="7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8" grpId="0" animBg="1"/>
      <p:bldP spid="649" grpId="0" animBg="1"/>
      <p:bldP spid="70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左弧形箭头 19">
            <a:extLst>
              <a:ext uri="{FF2B5EF4-FFF2-40B4-BE49-F238E27FC236}">
                <a16:creationId xmlns:a16="http://schemas.microsoft.com/office/drawing/2014/main" xmlns="" id="{AC78963A-F832-43A8-A306-BF622CD7BFC1}"/>
              </a:ext>
            </a:extLst>
          </p:cNvPr>
          <p:cNvSpPr/>
          <p:nvPr/>
        </p:nvSpPr>
        <p:spPr>
          <a:xfrm>
            <a:off x="4302930" y="1987270"/>
            <a:ext cx="1199214" cy="3193325"/>
          </a:xfrm>
          <a:prstGeom prst="curvedRightArrow">
            <a:avLst>
              <a:gd name="adj1" fmla="val 17641"/>
              <a:gd name="adj2" fmla="val 50000"/>
              <a:gd name="adj3" fmla="val 25000"/>
            </a:avLst>
          </a:prstGeom>
          <a:gradFill>
            <a:gsLst>
              <a:gs pos="0">
                <a:srgbClr val="377EB3"/>
              </a:gs>
              <a:gs pos="100000">
                <a:srgbClr val="181E36"/>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字魂105号-简雅黑" panose="00000500000000000000" pitchFamily="2" charset="-122"/>
              <a:ea typeface="字魂105号-简雅黑" panose="00000500000000000000" pitchFamily="2" charset="-122"/>
            </a:endParaRPr>
          </a:p>
        </p:txBody>
      </p:sp>
      <p:sp>
        <p:nvSpPr>
          <p:cNvPr id="5" name="左弧形箭头 20">
            <a:extLst>
              <a:ext uri="{FF2B5EF4-FFF2-40B4-BE49-F238E27FC236}">
                <a16:creationId xmlns:a16="http://schemas.microsoft.com/office/drawing/2014/main" xmlns="" id="{3A8259A9-EAE1-4FB4-8271-7A89A447557C}"/>
              </a:ext>
            </a:extLst>
          </p:cNvPr>
          <p:cNvSpPr/>
          <p:nvPr/>
        </p:nvSpPr>
        <p:spPr>
          <a:xfrm flipH="1" flipV="1">
            <a:off x="6259982" y="1745446"/>
            <a:ext cx="1199214" cy="3193325"/>
          </a:xfrm>
          <a:prstGeom prst="curvedRightArrow">
            <a:avLst>
              <a:gd name="adj1" fmla="val 17641"/>
              <a:gd name="adj2" fmla="val 50000"/>
              <a:gd name="adj3" fmla="val 25000"/>
            </a:avLst>
          </a:prstGeom>
          <a:gradFill>
            <a:gsLst>
              <a:gs pos="0">
                <a:srgbClr val="377EB3"/>
              </a:gs>
              <a:gs pos="100000">
                <a:srgbClr val="181E36"/>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6" name="椭圆 5">
            <a:extLst>
              <a:ext uri="{FF2B5EF4-FFF2-40B4-BE49-F238E27FC236}">
                <a16:creationId xmlns:a16="http://schemas.microsoft.com/office/drawing/2014/main" xmlns="" id="{58714B90-F4F9-4866-981F-0BE0255B207E}"/>
              </a:ext>
            </a:extLst>
          </p:cNvPr>
          <p:cNvSpPr/>
          <p:nvPr/>
        </p:nvSpPr>
        <p:spPr>
          <a:xfrm>
            <a:off x="4686738" y="2274756"/>
            <a:ext cx="2360806" cy="2360806"/>
          </a:xfrm>
          <a:prstGeom prst="ellipse">
            <a:avLst/>
          </a:prstGeom>
          <a:blipFill dpi="0" rotWithShape="1">
            <a:blip r:embed="rId3" cstate="print">
              <a:extLst>
                <a:ext uri="{28A0092B-C50C-407E-A947-70E740481C1C}">
                  <a14:useLocalDpi xmlns:a14="http://schemas.microsoft.com/office/drawing/2010/main" val="0"/>
                </a:ext>
              </a:extLst>
            </a:blip>
            <a:srcRect/>
            <a:stretch>
              <a:fillRect l="-25000" r="-25000"/>
            </a:stretch>
          </a:blipFill>
          <a:ln w="57150">
            <a:solidFill>
              <a:schemeClr val="bg1"/>
            </a:solid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7" name="TextBox 22">
            <a:extLst>
              <a:ext uri="{FF2B5EF4-FFF2-40B4-BE49-F238E27FC236}">
                <a16:creationId xmlns:a16="http://schemas.microsoft.com/office/drawing/2014/main" xmlns="" id="{ABAB3F42-899F-4F37-8612-4BE45C02B3F2}"/>
              </a:ext>
            </a:extLst>
          </p:cNvPr>
          <p:cNvSpPr txBox="1"/>
          <p:nvPr/>
        </p:nvSpPr>
        <p:spPr>
          <a:xfrm>
            <a:off x="1199458" y="3290571"/>
            <a:ext cx="2419236" cy="812530"/>
          </a:xfrm>
          <a:prstGeom prst="rect">
            <a:avLst/>
          </a:prstGeom>
          <a:noFill/>
        </p:spPr>
        <p:txBody>
          <a:bodyPr wrap="square" rtlCol="0">
            <a:spAutoFit/>
          </a:bodyPr>
          <a:lstStyle/>
          <a:p>
            <a:pPr marL="285750" indent="-285750">
              <a:lnSpc>
                <a:spcPct val="130000"/>
              </a:lnSpc>
              <a:buFont typeface="Wingdings" panose="05000000000000000000" pitchFamily="2" charset="2"/>
              <a:buChar char="Ø"/>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加强校企合作</a:t>
            </a:r>
          </a:p>
          <a:p>
            <a:pPr marL="285750" indent="-285750">
              <a:lnSpc>
                <a:spcPct val="130000"/>
              </a:lnSpc>
              <a:buFont typeface="Wingdings" panose="05000000000000000000" pitchFamily="2" charset="2"/>
              <a:buChar char="Ø"/>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加大招工宣传、争取政府资源</a:t>
            </a:r>
          </a:p>
        </p:txBody>
      </p:sp>
      <p:sp>
        <p:nvSpPr>
          <p:cNvPr id="9" name="TextBox 24">
            <a:extLst>
              <a:ext uri="{FF2B5EF4-FFF2-40B4-BE49-F238E27FC236}">
                <a16:creationId xmlns:a16="http://schemas.microsoft.com/office/drawing/2014/main" xmlns="" id="{B034D072-A14F-4625-A0C4-1AAA12E9539F}"/>
              </a:ext>
            </a:extLst>
          </p:cNvPr>
          <p:cNvSpPr txBox="1"/>
          <p:nvPr/>
        </p:nvSpPr>
        <p:spPr>
          <a:xfrm>
            <a:off x="8098627" y="3321257"/>
            <a:ext cx="3133089" cy="1292662"/>
          </a:xfrm>
          <a:prstGeom prst="rect">
            <a:avLst/>
          </a:prstGeom>
          <a:noFill/>
        </p:spPr>
        <p:txBody>
          <a:bodyPr wrap="square" rtlCol="0">
            <a:spAutoFit/>
          </a:bodyPr>
          <a:lstStyle/>
          <a:p>
            <a:pPr marL="285750" indent="-285750">
              <a:lnSpc>
                <a:spcPct val="130000"/>
              </a:lnSpc>
              <a:buFont typeface="Wingdings" panose="05000000000000000000" pitchFamily="2" charset="2"/>
              <a:buChar char="Ø"/>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结合</a:t>
            </a:r>
            <a:r>
              <a:rPr lang="en-US" altLang="zh-CN"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劳动合同法</a:t>
            </a:r>
            <a:r>
              <a:rPr lang="en-US" altLang="zh-CN"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梳理人力资源管理业务流程</a:t>
            </a:r>
          </a:p>
          <a:p>
            <a:pPr marL="285750" indent="-285750">
              <a:lnSpc>
                <a:spcPct val="130000"/>
              </a:lnSpc>
              <a:buFont typeface="Wingdings" panose="05000000000000000000" pitchFamily="2" charset="2"/>
              <a:buChar char="Ø"/>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建立健全人力资源管理制度体系 ，拟定</a:t>
            </a:r>
            <a:r>
              <a:rPr lang="en-US" altLang="zh-CN"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人事管理制度</a:t>
            </a:r>
            <a:r>
              <a:rPr lang="en-US" altLang="zh-CN"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a:t>
            </a:r>
          </a:p>
          <a:p>
            <a:pPr marL="285750" indent="-285750">
              <a:lnSpc>
                <a:spcPct val="130000"/>
              </a:lnSpc>
              <a:buFont typeface="Wingdings" panose="05000000000000000000" pitchFamily="2" charset="2"/>
              <a:buChar char="Ø"/>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完善员工福利、员工激励等三项制度</a:t>
            </a:r>
          </a:p>
        </p:txBody>
      </p:sp>
      <p:grpSp>
        <p:nvGrpSpPr>
          <p:cNvPr id="42" name="组合 41">
            <a:extLst>
              <a:ext uri="{FF2B5EF4-FFF2-40B4-BE49-F238E27FC236}">
                <a16:creationId xmlns:a16="http://schemas.microsoft.com/office/drawing/2014/main" xmlns="" id="{12E043BF-F796-4F80-88BD-44A44D5C7F2E}"/>
              </a:ext>
            </a:extLst>
          </p:cNvPr>
          <p:cNvGrpSpPr/>
          <p:nvPr/>
        </p:nvGrpSpPr>
        <p:grpSpPr>
          <a:xfrm>
            <a:off x="1176439" y="2569890"/>
            <a:ext cx="2487060" cy="482177"/>
            <a:chOff x="964740" y="2157253"/>
            <a:chExt cx="2487060" cy="482177"/>
          </a:xfrm>
        </p:grpSpPr>
        <p:sp>
          <p:nvSpPr>
            <p:cNvPr id="43" name="矩形: 圆角 42">
              <a:extLst>
                <a:ext uri="{FF2B5EF4-FFF2-40B4-BE49-F238E27FC236}">
                  <a16:creationId xmlns:a16="http://schemas.microsoft.com/office/drawing/2014/main" xmlns="" id="{2A00A6A0-4B11-4B05-A9FD-8B2F6CD2B602}"/>
                </a:ext>
              </a:extLst>
            </p:cNvPr>
            <p:cNvSpPr/>
            <p:nvPr/>
          </p:nvSpPr>
          <p:spPr>
            <a:xfrm>
              <a:off x="964740" y="2157253"/>
              <a:ext cx="2487060" cy="482177"/>
            </a:xfrm>
            <a:prstGeom prst="roundRect">
              <a:avLst>
                <a:gd name="adj" fmla="val 50000"/>
              </a:avLst>
            </a:prstGeom>
            <a:gradFill flip="none" rotWithShape="1">
              <a:gsLst>
                <a:gs pos="0">
                  <a:srgbClr val="377EB3"/>
                </a:gs>
                <a:gs pos="100000">
                  <a:srgbClr val="181E36"/>
                </a:gs>
              </a:gsLst>
              <a:lin ang="2700000" scaled="0"/>
              <a:tileRect/>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44" name="矩形 43">
              <a:extLst>
                <a:ext uri="{FF2B5EF4-FFF2-40B4-BE49-F238E27FC236}">
                  <a16:creationId xmlns:a16="http://schemas.microsoft.com/office/drawing/2014/main" xmlns="" id="{9459A8A0-2AE1-47AE-B88A-455A92FDEDFB}"/>
                </a:ext>
              </a:extLst>
            </p:cNvPr>
            <p:cNvSpPr/>
            <p:nvPr/>
          </p:nvSpPr>
          <p:spPr>
            <a:xfrm>
              <a:off x="1388888" y="2208378"/>
              <a:ext cx="1569661" cy="369332"/>
            </a:xfrm>
            <a:prstGeom prst="rect">
              <a:avLst/>
            </a:prstGeom>
          </p:spPr>
          <p:txBody>
            <a:bodyPr wrap="none">
              <a:spAutoFit/>
            </a:bodyPr>
            <a:lstStyle/>
            <a:p>
              <a:pPr algn="ctr"/>
              <a:r>
                <a:rPr lang="zh-CN" altLang="en-US" dirty="0" smtClean="0">
                  <a:solidFill>
                    <a:schemeClr val="bg1"/>
                  </a:solidFill>
                  <a:latin typeface="字魂105号-简雅黑" panose="00000500000000000000" pitchFamily="2" charset="-122"/>
                  <a:ea typeface="字魂105号-简雅黑" panose="00000500000000000000" pitchFamily="2" charset="-122"/>
                </a:rPr>
                <a:t>行业分析报告</a:t>
              </a:r>
              <a:endParaRPr lang="zh-CN" altLang="en-US"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45" name="组合 44">
            <a:extLst>
              <a:ext uri="{FF2B5EF4-FFF2-40B4-BE49-F238E27FC236}">
                <a16:creationId xmlns:a16="http://schemas.microsoft.com/office/drawing/2014/main" xmlns="" id="{809D5B6D-D4EE-4BBD-B770-B273179E5E8A}"/>
              </a:ext>
            </a:extLst>
          </p:cNvPr>
          <p:cNvGrpSpPr/>
          <p:nvPr/>
        </p:nvGrpSpPr>
        <p:grpSpPr>
          <a:xfrm>
            <a:off x="8217034" y="2569890"/>
            <a:ext cx="2487060" cy="482177"/>
            <a:chOff x="964740" y="2157253"/>
            <a:chExt cx="2487060" cy="482177"/>
          </a:xfrm>
        </p:grpSpPr>
        <p:sp>
          <p:nvSpPr>
            <p:cNvPr id="46" name="矩形: 圆角 45">
              <a:extLst>
                <a:ext uri="{FF2B5EF4-FFF2-40B4-BE49-F238E27FC236}">
                  <a16:creationId xmlns:a16="http://schemas.microsoft.com/office/drawing/2014/main" xmlns="" id="{6EF2FCA6-E94D-4D51-886B-F494B8310F05}"/>
                </a:ext>
              </a:extLst>
            </p:cNvPr>
            <p:cNvSpPr/>
            <p:nvPr/>
          </p:nvSpPr>
          <p:spPr>
            <a:xfrm>
              <a:off x="964740" y="2157253"/>
              <a:ext cx="2487060" cy="482177"/>
            </a:xfrm>
            <a:prstGeom prst="roundRect">
              <a:avLst>
                <a:gd name="adj" fmla="val 50000"/>
              </a:avLst>
            </a:prstGeom>
            <a:gradFill flip="none" rotWithShape="1">
              <a:gsLst>
                <a:gs pos="0">
                  <a:srgbClr val="377EB3"/>
                </a:gs>
                <a:gs pos="100000">
                  <a:srgbClr val="181E36"/>
                </a:gs>
              </a:gsLst>
              <a:lin ang="2700000" scaled="0"/>
              <a:tileRect/>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47" name="矩形 46">
              <a:extLst>
                <a:ext uri="{FF2B5EF4-FFF2-40B4-BE49-F238E27FC236}">
                  <a16:creationId xmlns:a16="http://schemas.microsoft.com/office/drawing/2014/main" xmlns="" id="{BE731233-6F22-49F3-A8CF-015D1BD2EB70}"/>
                </a:ext>
              </a:extLst>
            </p:cNvPr>
            <p:cNvSpPr/>
            <p:nvPr/>
          </p:nvSpPr>
          <p:spPr>
            <a:xfrm>
              <a:off x="1388888" y="2208378"/>
              <a:ext cx="1569661" cy="369332"/>
            </a:xfrm>
            <a:prstGeom prst="rect">
              <a:avLst/>
            </a:prstGeom>
          </p:spPr>
          <p:txBody>
            <a:bodyPr wrap="none">
              <a:spAutoFit/>
            </a:bodyPr>
            <a:lstStyle/>
            <a:p>
              <a:pPr algn="ctr"/>
              <a:r>
                <a:rPr lang="zh-CN" altLang="en-US" dirty="0" smtClean="0">
                  <a:solidFill>
                    <a:schemeClr val="bg1"/>
                  </a:solidFill>
                  <a:latin typeface="字魂105号-简雅黑" panose="00000500000000000000" pitchFamily="2" charset="-122"/>
                  <a:ea typeface="字魂105号-简雅黑" panose="00000500000000000000" pitchFamily="2" charset="-122"/>
                </a:rPr>
                <a:t>行业分析报告</a:t>
              </a:r>
              <a:endParaRPr lang="zh-CN" altLang="en-US"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48" name="组合 47">
            <a:extLst>
              <a:ext uri="{FF2B5EF4-FFF2-40B4-BE49-F238E27FC236}">
                <a16:creationId xmlns:a16="http://schemas.microsoft.com/office/drawing/2014/main" xmlns="" id="{06AA976D-3022-425E-8CEB-7B41E3B132E9}"/>
              </a:ext>
            </a:extLst>
          </p:cNvPr>
          <p:cNvGrpSpPr/>
          <p:nvPr/>
        </p:nvGrpSpPr>
        <p:grpSpPr>
          <a:xfrm>
            <a:off x="7225150" y="5361445"/>
            <a:ext cx="652760" cy="652760"/>
            <a:chOff x="7408724" y="3267600"/>
            <a:chExt cx="652760" cy="652760"/>
          </a:xfrm>
        </p:grpSpPr>
        <p:grpSp>
          <p:nvGrpSpPr>
            <p:cNvPr id="49" name="组合 48">
              <a:extLst>
                <a:ext uri="{FF2B5EF4-FFF2-40B4-BE49-F238E27FC236}">
                  <a16:creationId xmlns:a16="http://schemas.microsoft.com/office/drawing/2014/main" xmlns="" id="{7F4C8868-A8C0-4F00-ADAE-6EFF92485E13}"/>
                </a:ext>
              </a:extLst>
            </p:cNvPr>
            <p:cNvGrpSpPr/>
            <p:nvPr/>
          </p:nvGrpSpPr>
          <p:grpSpPr>
            <a:xfrm>
              <a:off x="7408724" y="3267600"/>
              <a:ext cx="652760" cy="652760"/>
              <a:chOff x="3237545" y="4561747"/>
              <a:chExt cx="1146960" cy="1146960"/>
            </a:xfrm>
          </p:grpSpPr>
          <p:sp>
            <p:nvSpPr>
              <p:cNvPr id="51" name="圆角矩形 26">
                <a:extLst>
                  <a:ext uri="{FF2B5EF4-FFF2-40B4-BE49-F238E27FC236}">
                    <a16:creationId xmlns:a16="http://schemas.microsoft.com/office/drawing/2014/main" xmlns="" id="{10DFC9A7-CE87-4129-86C0-0D143E7F2FD1}"/>
                  </a:ext>
                </a:extLst>
              </p:cNvPr>
              <p:cNvSpPr/>
              <p:nvPr/>
            </p:nvSpPr>
            <p:spPr>
              <a:xfrm>
                <a:off x="3237545" y="4561747"/>
                <a:ext cx="1146960" cy="1146960"/>
              </a:xfrm>
              <a:prstGeom prst="roundRect">
                <a:avLst>
                  <a:gd name="adj" fmla="val 50000"/>
                </a:avLst>
              </a:prstGeom>
              <a:gradFill>
                <a:gsLst>
                  <a:gs pos="0">
                    <a:srgbClr val="377EB3"/>
                  </a:gs>
                  <a:gs pos="100000">
                    <a:srgbClr val="181E36"/>
                  </a:gs>
                </a:gsLst>
                <a:lin ang="2700000" scaled="0"/>
              </a:gradFill>
              <a:ln w="2540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dirty="0">
                  <a:solidFill>
                    <a:srgbClr val="FFFFFF"/>
                  </a:solidFill>
                  <a:latin typeface="字魂105号-简雅黑" panose="00000500000000000000" pitchFamily="2" charset="-122"/>
                  <a:ea typeface="字魂105号-简雅黑" panose="00000500000000000000" pitchFamily="2" charset="-122"/>
                </a:endParaRPr>
              </a:p>
            </p:txBody>
          </p:sp>
          <p:sp>
            <p:nvSpPr>
              <p:cNvPr id="52" name="圆角矩形 27">
                <a:extLst>
                  <a:ext uri="{FF2B5EF4-FFF2-40B4-BE49-F238E27FC236}">
                    <a16:creationId xmlns:a16="http://schemas.microsoft.com/office/drawing/2014/main" xmlns="" id="{DB0B54E5-DEE9-4E89-AE77-75D9F799E52A}"/>
                  </a:ext>
                </a:extLst>
              </p:cNvPr>
              <p:cNvSpPr/>
              <p:nvPr/>
            </p:nvSpPr>
            <p:spPr>
              <a:xfrm>
                <a:off x="3351014" y="4675216"/>
                <a:ext cx="920023" cy="920023"/>
              </a:xfrm>
              <a:prstGeom prst="roundRect">
                <a:avLst>
                  <a:gd name="adj" fmla="val 50000"/>
                </a:avLst>
              </a:prstGeom>
              <a:solidFill>
                <a:schemeClr val="bg1">
                  <a:lumMod val="95000"/>
                </a:schemeClr>
              </a:solidFill>
              <a:ln w="50800">
                <a:noFill/>
              </a:ln>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dirty="0">
                  <a:solidFill>
                    <a:srgbClr val="FFFFFF"/>
                  </a:solidFill>
                  <a:latin typeface="字魂105号-简雅黑" panose="00000500000000000000" pitchFamily="2" charset="-122"/>
                  <a:ea typeface="字魂105号-简雅黑" panose="00000500000000000000" pitchFamily="2" charset="-122"/>
                </a:endParaRPr>
              </a:p>
            </p:txBody>
          </p:sp>
        </p:grpSp>
        <p:sp>
          <p:nvSpPr>
            <p:cNvPr id="50" name="矩形-8">
              <a:extLst>
                <a:ext uri="{FF2B5EF4-FFF2-40B4-BE49-F238E27FC236}">
                  <a16:creationId xmlns:a16="http://schemas.microsoft.com/office/drawing/2014/main" xmlns="" id="{287F93F5-EF2A-4B40-AC16-7BF16B71BB72}"/>
                </a:ext>
              </a:extLst>
            </p:cNvPr>
            <p:cNvSpPr>
              <a:spLocks noEditPoints="1"/>
            </p:cNvSpPr>
            <p:nvPr/>
          </p:nvSpPr>
          <p:spPr bwMode="auto">
            <a:xfrm>
              <a:off x="7641713" y="3438525"/>
              <a:ext cx="236408" cy="236408"/>
            </a:xfrm>
            <a:custGeom>
              <a:avLst/>
              <a:gdLst/>
              <a:ahLst/>
              <a:cxnLst>
                <a:cxn ang="0">
                  <a:pos x="49" y="49"/>
                </a:cxn>
                <a:cxn ang="0">
                  <a:pos x="48" y="50"/>
                </a:cxn>
                <a:cxn ang="0">
                  <a:pos x="43" y="50"/>
                </a:cxn>
                <a:cxn ang="0">
                  <a:pos x="40" y="48"/>
                </a:cxn>
                <a:cxn ang="0">
                  <a:pos x="2" y="10"/>
                </a:cxn>
                <a:cxn ang="0">
                  <a:pos x="0" y="7"/>
                </a:cxn>
                <a:cxn ang="0">
                  <a:pos x="0" y="2"/>
                </a:cxn>
                <a:cxn ang="0">
                  <a:pos x="0" y="1"/>
                </a:cxn>
                <a:cxn ang="0">
                  <a:pos x="2" y="0"/>
                </a:cxn>
                <a:cxn ang="0">
                  <a:pos x="2" y="0"/>
                </a:cxn>
                <a:cxn ang="0">
                  <a:pos x="35" y="15"/>
                </a:cxn>
                <a:cxn ang="0">
                  <a:pos x="50" y="48"/>
                </a:cxn>
                <a:cxn ang="0">
                  <a:pos x="49" y="49"/>
                </a:cxn>
                <a:cxn ang="0">
                  <a:pos x="31" y="49"/>
                </a:cxn>
                <a:cxn ang="0">
                  <a:pos x="29" y="50"/>
                </a:cxn>
                <a:cxn ang="0">
                  <a:pos x="25" y="50"/>
                </a:cxn>
                <a:cxn ang="0">
                  <a:pos x="22" y="48"/>
                </a:cxn>
                <a:cxn ang="0">
                  <a:pos x="2" y="28"/>
                </a:cxn>
                <a:cxn ang="0">
                  <a:pos x="0" y="25"/>
                </a:cxn>
                <a:cxn ang="0">
                  <a:pos x="0" y="20"/>
                </a:cxn>
                <a:cxn ang="0">
                  <a:pos x="1" y="19"/>
                </a:cxn>
                <a:cxn ang="0">
                  <a:pos x="2" y="18"/>
                </a:cxn>
                <a:cxn ang="0">
                  <a:pos x="2" y="18"/>
                </a:cxn>
                <a:cxn ang="0">
                  <a:pos x="22" y="28"/>
                </a:cxn>
                <a:cxn ang="0">
                  <a:pos x="32" y="48"/>
                </a:cxn>
                <a:cxn ang="0">
                  <a:pos x="31" y="49"/>
                </a:cxn>
                <a:cxn ang="0">
                  <a:pos x="7" y="50"/>
                </a:cxn>
                <a:cxn ang="0">
                  <a:pos x="0" y="43"/>
                </a:cxn>
                <a:cxn ang="0">
                  <a:pos x="7" y="36"/>
                </a:cxn>
                <a:cxn ang="0">
                  <a:pos x="13" y="43"/>
                </a:cxn>
                <a:cxn ang="0">
                  <a:pos x="7" y="50"/>
                </a:cxn>
              </a:cxnLst>
              <a:rect l="0" t="0" r="r" b="b"/>
              <a:pathLst>
                <a:path w="50" h="50">
                  <a:moveTo>
                    <a:pt x="49" y="49"/>
                  </a:moveTo>
                  <a:cubicBezTo>
                    <a:pt x="49" y="50"/>
                    <a:pt x="48" y="50"/>
                    <a:pt x="48" y="50"/>
                  </a:cubicBezTo>
                  <a:cubicBezTo>
                    <a:pt x="43" y="50"/>
                    <a:pt x="43" y="50"/>
                    <a:pt x="43" y="50"/>
                  </a:cubicBezTo>
                  <a:cubicBezTo>
                    <a:pt x="41" y="50"/>
                    <a:pt x="40" y="49"/>
                    <a:pt x="40" y="48"/>
                  </a:cubicBezTo>
                  <a:cubicBezTo>
                    <a:pt x="39" y="27"/>
                    <a:pt x="23" y="11"/>
                    <a:pt x="2" y="10"/>
                  </a:cubicBezTo>
                  <a:cubicBezTo>
                    <a:pt x="1" y="9"/>
                    <a:pt x="0" y="8"/>
                    <a:pt x="0" y="7"/>
                  </a:cubicBezTo>
                  <a:cubicBezTo>
                    <a:pt x="0" y="2"/>
                    <a:pt x="0" y="2"/>
                    <a:pt x="0" y="2"/>
                  </a:cubicBezTo>
                  <a:cubicBezTo>
                    <a:pt x="0" y="2"/>
                    <a:pt x="0" y="1"/>
                    <a:pt x="0" y="1"/>
                  </a:cubicBezTo>
                  <a:cubicBezTo>
                    <a:pt x="1" y="0"/>
                    <a:pt x="1" y="0"/>
                    <a:pt x="2" y="0"/>
                  </a:cubicBezTo>
                  <a:cubicBezTo>
                    <a:pt x="2" y="0"/>
                    <a:pt x="2" y="0"/>
                    <a:pt x="2" y="0"/>
                  </a:cubicBezTo>
                  <a:cubicBezTo>
                    <a:pt x="15" y="1"/>
                    <a:pt x="26" y="6"/>
                    <a:pt x="35" y="15"/>
                  </a:cubicBezTo>
                  <a:cubicBezTo>
                    <a:pt x="44" y="24"/>
                    <a:pt x="49" y="35"/>
                    <a:pt x="50" y="48"/>
                  </a:cubicBezTo>
                  <a:cubicBezTo>
                    <a:pt x="50" y="48"/>
                    <a:pt x="50" y="49"/>
                    <a:pt x="49" y="49"/>
                  </a:cubicBezTo>
                  <a:close/>
                  <a:moveTo>
                    <a:pt x="31" y="49"/>
                  </a:moveTo>
                  <a:cubicBezTo>
                    <a:pt x="31" y="50"/>
                    <a:pt x="30" y="50"/>
                    <a:pt x="29" y="50"/>
                  </a:cubicBezTo>
                  <a:cubicBezTo>
                    <a:pt x="25" y="50"/>
                    <a:pt x="25" y="50"/>
                    <a:pt x="25" y="50"/>
                  </a:cubicBezTo>
                  <a:cubicBezTo>
                    <a:pt x="23" y="50"/>
                    <a:pt x="23" y="49"/>
                    <a:pt x="22" y="48"/>
                  </a:cubicBezTo>
                  <a:cubicBezTo>
                    <a:pt x="21" y="37"/>
                    <a:pt x="13" y="29"/>
                    <a:pt x="2" y="28"/>
                  </a:cubicBezTo>
                  <a:cubicBezTo>
                    <a:pt x="1" y="27"/>
                    <a:pt x="0" y="26"/>
                    <a:pt x="0" y="25"/>
                  </a:cubicBezTo>
                  <a:cubicBezTo>
                    <a:pt x="0" y="20"/>
                    <a:pt x="0" y="20"/>
                    <a:pt x="0" y="20"/>
                  </a:cubicBezTo>
                  <a:cubicBezTo>
                    <a:pt x="0" y="20"/>
                    <a:pt x="0" y="19"/>
                    <a:pt x="1" y="19"/>
                  </a:cubicBezTo>
                  <a:cubicBezTo>
                    <a:pt x="1" y="18"/>
                    <a:pt x="1" y="18"/>
                    <a:pt x="2" y="18"/>
                  </a:cubicBezTo>
                  <a:cubicBezTo>
                    <a:pt x="2" y="18"/>
                    <a:pt x="2" y="18"/>
                    <a:pt x="2" y="18"/>
                  </a:cubicBezTo>
                  <a:cubicBezTo>
                    <a:pt x="10" y="19"/>
                    <a:pt x="17" y="22"/>
                    <a:pt x="22" y="28"/>
                  </a:cubicBezTo>
                  <a:cubicBezTo>
                    <a:pt x="28" y="33"/>
                    <a:pt x="31" y="40"/>
                    <a:pt x="32" y="48"/>
                  </a:cubicBezTo>
                  <a:cubicBezTo>
                    <a:pt x="32" y="48"/>
                    <a:pt x="32" y="49"/>
                    <a:pt x="31" y="49"/>
                  </a:cubicBezTo>
                  <a:close/>
                  <a:moveTo>
                    <a:pt x="7" y="50"/>
                  </a:moveTo>
                  <a:cubicBezTo>
                    <a:pt x="3" y="50"/>
                    <a:pt x="0" y="47"/>
                    <a:pt x="0" y="43"/>
                  </a:cubicBezTo>
                  <a:cubicBezTo>
                    <a:pt x="0" y="40"/>
                    <a:pt x="3" y="36"/>
                    <a:pt x="7" y="36"/>
                  </a:cubicBezTo>
                  <a:cubicBezTo>
                    <a:pt x="10" y="36"/>
                    <a:pt x="13" y="40"/>
                    <a:pt x="13" y="43"/>
                  </a:cubicBezTo>
                  <a:cubicBezTo>
                    <a:pt x="13" y="47"/>
                    <a:pt x="10" y="50"/>
                    <a:pt x="7" y="50"/>
                  </a:cubicBezTo>
                  <a:close/>
                </a:path>
              </a:pathLst>
            </a:custGeom>
            <a:gradFill>
              <a:gsLst>
                <a:gs pos="0">
                  <a:srgbClr val="377EB3"/>
                </a:gs>
                <a:gs pos="100000">
                  <a:srgbClr val="181E36"/>
                </a:gs>
              </a:gsLst>
              <a:lin ang="2700000" scaled="0"/>
            </a:gradFill>
            <a:ln>
              <a:noFill/>
            </a:ln>
            <a:effectLst>
              <a:outerShdw blurRad="63500" dist="38100" dir="2700000" algn="t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2000" dirty="0">
                <a:solidFill>
                  <a:srgbClr val="000000"/>
                </a:solidFill>
                <a:latin typeface="字魂105号-简雅黑" panose="00000500000000000000" pitchFamily="2" charset="-122"/>
                <a:ea typeface="字魂105号-简雅黑" panose="00000500000000000000" pitchFamily="2" charset="-122"/>
              </a:endParaRPr>
            </a:p>
          </p:txBody>
        </p:sp>
      </p:grpSp>
      <p:grpSp>
        <p:nvGrpSpPr>
          <p:cNvPr id="53" name="组合 52">
            <a:extLst>
              <a:ext uri="{FF2B5EF4-FFF2-40B4-BE49-F238E27FC236}">
                <a16:creationId xmlns:a16="http://schemas.microsoft.com/office/drawing/2014/main" xmlns="" id="{830086A9-098E-43D6-91AB-5B1CD3EEB9BC}"/>
              </a:ext>
            </a:extLst>
          </p:cNvPr>
          <p:cNvGrpSpPr/>
          <p:nvPr/>
        </p:nvGrpSpPr>
        <p:grpSpPr>
          <a:xfrm>
            <a:off x="3897144" y="5361445"/>
            <a:ext cx="652760" cy="652760"/>
            <a:chOff x="5706443" y="3267600"/>
            <a:chExt cx="652760" cy="652760"/>
          </a:xfrm>
        </p:grpSpPr>
        <p:grpSp>
          <p:nvGrpSpPr>
            <p:cNvPr id="54" name="组合 53">
              <a:extLst>
                <a:ext uri="{FF2B5EF4-FFF2-40B4-BE49-F238E27FC236}">
                  <a16:creationId xmlns:a16="http://schemas.microsoft.com/office/drawing/2014/main" xmlns="" id="{2D4B4C9E-6C55-4279-9301-23F2908821B5}"/>
                </a:ext>
              </a:extLst>
            </p:cNvPr>
            <p:cNvGrpSpPr/>
            <p:nvPr/>
          </p:nvGrpSpPr>
          <p:grpSpPr>
            <a:xfrm>
              <a:off x="5706443" y="3267600"/>
              <a:ext cx="652760" cy="652760"/>
              <a:chOff x="3237545" y="4561747"/>
              <a:chExt cx="1146960" cy="1146960"/>
            </a:xfrm>
          </p:grpSpPr>
          <p:sp>
            <p:nvSpPr>
              <p:cNvPr id="56" name="圆角矩形 26">
                <a:extLst>
                  <a:ext uri="{FF2B5EF4-FFF2-40B4-BE49-F238E27FC236}">
                    <a16:creationId xmlns:a16="http://schemas.microsoft.com/office/drawing/2014/main" xmlns="" id="{F0DBB612-8CBC-465D-8A6A-11A94CB89555}"/>
                  </a:ext>
                </a:extLst>
              </p:cNvPr>
              <p:cNvSpPr/>
              <p:nvPr/>
            </p:nvSpPr>
            <p:spPr>
              <a:xfrm>
                <a:off x="3237545" y="4561747"/>
                <a:ext cx="1146960" cy="1146960"/>
              </a:xfrm>
              <a:prstGeom prst="roundRect">
                <a:avLst>
                  <a:gd name="adj" fmla="val 50000"/>
                </a:avLst>
              </a:prstGeom>
              <a:gradFill>
                <a:gsLst>
                  <a:gs pos="0">
                    <a:srgbClr val="377EB3"/>
                  </a:gs>
                  <a:gs pos="100000">
                    <a:srgbClr val="181E36"/>
                  </a:gs>
                </a:gsLst>
                <a:lin ang="2700000" scaled="0"/>
              </a:gradFill>
              <a:ln w="2540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dirty="0">
                  <a:solidFill>
                    <a:srgbClr val="FFFFFF"/>
                  </a:solidFill>
                  <a:latin typeface="字魂105号-简雅黑" panose="00000500000000000000" pitchFamily="2" charset="-122"/>
                  <a:ea typeface="字魂105号-简雅黑" panose="00000500000000000000" pitchFamily="2" charset="-122"/>
                </a:endParaRPr>
              </a:p>
            </p:txBody>
          </p:sp>
          <p:sp>
            <p:nvSpPr>
              <p:cNvPr id="57" name="圆角矩形 27">
                <a:extLst>
                  <a:ext uri="{FF2B5EF4-FFF2-40B4-BE49-F238E27FC236}">
                    <a16:creationId xmlns:a16="http://schemas.microsoft.com/office/drawing/2014/main" xmlns="" id="{8527EFE2-B5A3-4A1F-AA50-B19E6A7E3802}"/>
                  </a:ext>
                </a:extLst>
              </p:cNvPr>
              <p:cNvSpPr/>
              <p:nvPr/>
            </p:nvSpPr>
            <p:spPr>
              <a:xfrm>
                <a:off x="3351014" y="4675216"/>
                <a:ext cx="920023" cy="920023"/>
              </a:xfrm>
              <a:prstGeom prst="roundRect">
                <a:avLst>
                  <a:gd name="adj" fmla="val 50000"/>
                </a:avLst>
              </a:prstGeom>
              <a:solidFill>
                <a:schemeClr val="bg1">
                  <a:lumMod val="95000"/>
                </a:schemeClr>
              </a:solidFill>
              <a:ln w="50800">
                <a:noFill/>
              </a:ln>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dirty="0">
                  <a:solidFill>
                    <a:srgbClr val="FFFFFF"/>
                  </a:solidFill>
                  <a:latin typeface="字魂105号-简雅黑" panose="00000500000000000000" pitchFamily="2" charset="-122"/>
                  <a:ea typeface="字魂105号-简雅黑" panose="00000500000000000000" pitchFamily="2" charset="-122"/>
                </a:endParaRPr>
              </a:p>
            </p:txBody>
          </p:sp>
        </p:grpSp>
        <p:sp>
          <p:nvSpPr>
            <p:cNvPr id="55" name="矩形-9">
              <a:extLst>
                <a:ext uri="{FF2B5EF4-FFF2-40B4-BE49-F238E27FC236}">
                  <a16:creationId xmlns:a16="http://schemas.microsoft.com/office/drawing/2014/main" xmlns="" id="{9F6364C1-39B9-4AC6-B056-DA009103AA75}"/>
                </a:ext>
              </a:extLst>
            </p:cNvPr>
            <p:cNvSpPr>
              <a:spLocks noEditPoints="1"/>
            </p:cNvSpPr>
            <p:nvPr/>
          </p:nvSpPr>
          <p:spPr bwMode="auto">
            <a:xfrm>
              <a:off x="5877361" y="3458348"/>
              <a:ext cx="280187" cy="277999"/>
            </a:xfrm>
            <a:custGeom>
              <a:avLst/>
              <a:gdLst/>
              <a:ahLst/>
              <a:cxnLst>
                <a:cxn ang="0">
                  <a:pos x="55" y="59"/>
                </a:cxn>
                <a:cxn ang="0">
                  <a:pos x="51" y="58"/>
                </a:cxn>
                <a:cxn ang="0">
                  <a:pos x="39" y="46"/>
                </a:cxn>
                <a:cxn ang="0">
                  <a:pos x="25" y="50"/>
                </a:cxn>
                <a:cxn ang="0">
                  <a:pos x="0" y="25"/>
                </a:cxn>
                <a:cxn ang="0">
                  <a:pos x="25" y="0"/>
                </a:cxn>
                <a:cxn ang="0">
                  <a:pos x="50" y="25"/>
                </a:cxn>
                <a:cxn ang="0">
                  <a:pos x="46" y="39"/>
                </a:cxn>
                <a:cxn ang="0">
                  <a:pos x="58" y="52"/>
                </a:cxn>
                <a:cxn ang="0">
                  <a:pos x="59" y="55"/>
                </a:cxn>
                <a:cxn ang="0">
                  <a:pos x="55" y="59"/>
                </a:cxn>
                <a:cxn ang="0">
                  <a:pos x="25" y="9"/>
                </a:cxn>
                <a:cxn ang="0">
                  <a:pos x="9" y="25"/>
                </a:cxn>
                <a:cxn ang="0">
                  <a:pos x="25" y="41"/>
                </a:cxn>
                <a:cxn ang="0">
                  <a:pos x="41" y="25"/>
                </a:cxn>
                <a:cxn ang="0">
                  <a:pos x="25" y="9"/>
                </a:cxn>
                <a:cxn ang="0">
                  <a:pos x="36" y="26"/>
                </a:cxn>
                <a:cxn ang="0">
                  <a:pos x="35" y="27"/>
                </a:cxn>
                <a:cxn ang="0">
                  <a:pos x="15" y="27"/>
                </a:cxn>
                <a:cxn ang="0">
                  <a:pos x="13" y="26"/>
                </a:cxn>
                <a:cxn ang="0">
                  <a:pos x="13" y="24"/>
                </a:cxn>
                <a:cxn ang="0">
                  <a:pos x="15" y="23"/>
                </a:cxn>
                <a:cxn ang="0">
                  <a:pos x="35" y="23"/>
                </a:cxn>
                <a:cxn ang="0">
                  <a:pos x="36" y="24"/>
                </a:cxn>
                <a:cxn ang="0">
                  <a:pos x="36" y="26"/>
                </a:cxn>
              </a:cxnLst>
              <a:rect l="0" t="0" r="r" b="b"/>
              <a:pathLst>
                <a:path w="59" h="59">
                  <a:moveTo>
                    <a:pt x="55" y="59"/>
                  </a:moveTo>
                  <a:cubicBezTo>
                    <a:pt x="53" y="59"/>
                    <a:pt x="52" y="59"/>
                    <a:pt x="51" y="58"/>
                  </a:cubicBezTo>
                  <a:cubicBezTo>
                    <a:pt x="39" y="46"/>
                    <a:pt x="39" y="46"/>
                    <a:pt x="39" y="46"/>
                  </a:cubicBezTo>
                  <a:cubicBezTo>
                    <a:pt x="35" y="49"/>
                    <a:pt x="30" y="50"/>
                    <a:pt x="25" y="50"/>
                  </a:cubicBezTo>
                  <a:cubicBezTo>
                    <a:pt x="11" y="50"/>
                    <a:pt x="0" y="39"/>
                    <a:pt x="0" y="25"/>
                  </a:cubicBezTo>
                  <a:cubicBezTo>
                    <a:pt x="0" y="11"/>
                    <a:pt x="11" y="0"/>
                    <a:pt x="25" y="0"/>
                  </a:cubicBezTo>
                  <a:cubicBezTo>
                    <a:pt x="39" y="0"/>
                    <a:pt x="50" y="11"/>
                    <a:pt x="50" y="25"/>
                  </a:cubicBezTo>
                  <a:cubicBezTo>
                    <a:pt x="50" y="30"/>
                    <a:pt x="48" y="35"/>
                    <a:pt x="46" y="39"/>
                  </a:cubicBezTo>
                  <a:cubicBezTo>
                    <a:pt x="58" y="52"/>
                    <a:pt x="58" y="52"/>
                    <a:pt x="58" y="52"/>
                  </a:cubicBezTo>
                  <a:cubicBezTo>
                    <a:pt x="59" y="52"/>
                    <a:pt x="59" y="54"/>
                    <a:pt x="59" y="55"/>
                  </a:cubicBezTo>
                  <a:cubicBezTo>
                    <a:pt x="59" y="57"/>
                    <a:pt x="57" y="59"/>
                    <a:pt x="55" y="59"/>
                  </a:cubicBezTo>
                  <a:close/>
                  <a:moveTo>
                    <a:pt x="25" y="9"/>
                  </a:moveTo>
                  <a:cubicBezTo>
                    <a:pt x="16" y="9"/>
                    <a:pt x="9" y="16"/>
                    <a:pt x="9" y="25"/>
                  </a:cubicBezTo>
                  <a:cubicBezTo>
                    <a:pt x="9" y="34"/>
                    <a:pt x="16" y="41"/>
                    <a:pt x="25" y="41"/>
                  </a:cubicBezTo>
                  <a:cubicBezTo>
                    <a:pt x="34" y="41"/>
                    <a:pt x="41" y="34"/>
                    <a:pt x="41" y="25"/>
                  </a:cubicBezTo>
                  <a:cubicBezTo>
                    <a:pt x="41" y="16"/>
                    <a:pt x="34" y="9"/>
                    <a:pt x="25" y="9"/>
                  </a:cubicBezTo>
                  <a:close/>
                  <a:moveTo>
                    <a:pt x="36" y="26"/>
                  </a:moveTo>
                  <a:cubicBezTo>
                    <a:pt x="36" y="27"/>
                    <a:pt x="36" y="27"/>
                    <a:pt x="35" y="27"/>
                  </a:cubicBezTo>
                  <a:cubicBezTo>
                    <a:pt x="15" y="27"/>
                    <a:pt x="15" y="27"/>
                    <a:pt x="15" y="27"/>
                  </a:cubicBezTo>
                  <a:cubicBezTo>
                    <a:pt x="14" y="27"/>
                    <a:pt x="13" y="27"/>
                    <a:pt x="13" y="26"/>
                  </a:cubicBezTo>
                  <a:cubicBezTo>
                    <a:pt x="13" y="24"/>
                    <a:pt x="13" y="24"/>
                    <a:pt x="13" y="24"/>
                  </a:cubicBezTo>
                  <a:cubicBezTo>
                    <a:pt x="13" y="23"/>
                    <a:pt x="14" y="23"/>
                    <a:pt x="15" y="23"/>
                  </a:cubicBezTo>
                  <a:cubicBezTo>
                    <a:pt x="35" y="23"/>
                    <a:pt x="35" y="23"/>
                    <a:pt x="35" y="23"/>
                  </a:cubicBezTo>
                  <a:cubicBezTo>
                    <a:pt x="36" y="23"/>
                    <a:pt x="36" y="23"/>
                    <a:pt x="36" y="24"/>
                  </a:cubicBezTo>
                  <a:lnTo>
                    <a:pt x="36" y="26"/>
                  </a:lnTo>
                  <a:close/>
                </a:path>
              </a:pathLst>
            </a:custGeom>
            <a:gradFill>
              <a:gsLst>
                <a:gs pos="0">
                  <a:srgbClr val="377EB3"/>
                </a:gs>
                <a:gs pos="100000">
                  <a:srgbClr val="181E36"/>
                </a:gs>
              </a:gsLst>
              <a:lin ang="2700000" scaled="0"/>
            </a:gradFill>
            <a:ln>
              <a:noFill/>
            </a:ln>
            <a:effectLst>
              <a:outerShdw blurRad="63500" dist="38100" dir="2700000" algn="t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2000" dirty="0">
                <a:solidFill>
                  <a:srgbClr val="000000"/>
                </a:solidFill>
                <a:latin typeface="字魂105号-简雅黑" panose="00000500000000000000" pitchFamily="2" charset="-122"/>
                <a:ea typeface="字魂105号-简雅黑" panose="00000500000000000000" pitchFamily="2" charset="-122"/>
              </a:endParaRPr>
            </a:p>
          </p:txBody>
        </p:sp>
      </p:grpSp>
      <p:grpSp>
        <p:nvGrpSpPr>
          <p:cNvPr id="58" name="组合 57">
            <a:extLst>
              <a:ext uri="{FF2B5EF4-FFF2-40B4-BE49-F238E27FC236}">
                <a16:creationId xmlns:a16="http://schemas.microsoft.com/office/drawing/2014/main" xmlns="" id="{A88C2662-5433-4A9E-B30A-F8C23A5A2209}"/>
              </a:ext>
            </a:extLst>
          </p:cNvPr>
          <p:cNvGrpSpPr/>
          <p:nvPr/>
        </p:nvGrpSpPr>
        <p:grpSpPr>
          <a:xfrm>
            <a:off x="9041956" y="5361445"/>
            <a:ext cx="652760" cy="652760"/>
            <a:chOff x="9111005" y="3267600"/>
            <a:chExt cx="652760" cy="652760"/>
          </a:xfrm>
        </p:grpSpPr>
        <p:grpSp>
          <p:nvGrpSpPr>
            <p:cNvPr id="59" name="组合 58">
              <a:extLst>
                <a:ext uri="{FF2B5EF4-FFF2-40B4-BE49-F238E27FC236}">
                  <a16:creationId xmlns:a16="http://schemas.microsoft.com/office/drawing/2014/main" xmlns="" id="{64B866FB-760A-4FBA-9852-8303F8947DD8}"/>
                </a:ext>
              </a:extLst>
            </p:cNvPr>
            <p:cNvGrpSpPr/>
            <p:nvPr/>
          </p:nvGrpSpPr>
          <p:grpSpPr>
            <a:xfrm>
              <a:off x="9111005" y="3267600"/>
              <a:ext cx="652760" cy="652760"/>
              <a:chOff x="3237545" y="4561747"/>
              <a:chExt cx="1146960" cy="1146960"/>
            </a:xfrm>
          </p:grpSpPr>
          <p:sp>
            <p:nvSpPr>
              <p:cNvPr id="61" name="圆角矩形 26">
                <a:extLst>
                  <a:ext uri="{FF2B5EF4-FFF2-40B4-BE49-F238E27FC236}">
                    <a16:creationId xmlns:a16="http://schemas.microsoft.com/office/drawing/2014/main" xmlns="" id="{F15CA3C4-C54E-4782-81C9-62AB24678A32}"/>
                  </a:ext>
                </a:extLst>
              </p:cNvPr>
              <p:cNvSpPr/>
              <p:nvPr/>
            </p:nvSpPr>
            <p:spPr>
              <a:xfrm>
                <a:off x="3237545" y="4561747"/>
                <a:ext cx="1146960" cy="1146960"/>
              </a:xfrm>
              <a:prstGeom prst="roundRect">
                <a:avLst>
                  <a:gd name="adj" fmla="val 50000"/>
                </a:avLst>
              </a:prstGeom>
              <a:gradFill>
                <a:gsLst>
                  <a:gs pos="0">
                    <a:srgbClr val="377EB3"/>
                  </a:gs>
                  <a:gs pos="100000">
                    <a:srgbClr val="181E36"/>
                  </a:gs>
                </a:gsLst>
                <a:lin ang="2700000" scaled="0"/>
              </a:gradFill>
              <a:ln w="2540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dirty="0">
                  <a:solidFill>
                    <a:srgbClr val="FFFFFF"/>
                  </a:solidFill>
                  <a:latin typeface="字魂105号-简雅黑" panose="00000500000000000000" pitchFamily="2" charset="-122"/>
                  <a:ea typeface="字魂105号-简雅黑" panose="00000500000000000000" pitchFamily="2" charset="-122"/>
                </a:endParaRPr>
              </a:p>
            </p:txBody>
          </p:sp>
          <p:sp>
            <p:nvSpPr>
              <p:cNvPr id="62" name="圆角矩形 27">
                <a:extLst>
                  <a:ext uri="{FF2B5EF4-FFF2-40B4-BE49-F238E27FC236}">
                    <a16:creationId xmlns:a16="http://schemas.microsoft.com/office/drawing/2014/main" xmlns="" id="{524662EA-D395-4EA1-958F-D1A90839479E}"/>
                  </a:ext>
                </a:extLst>
              </p:cNvPr>
              <p:cNvSpPr/>
              <p:nvPr/>
            </p:nvSpPr>
            <p:spPr>
              <a:xfrm>
                <a:off x="3351014" y="4675216"/>
                <a:ext cx="920023" cy="920023"/>
              </a:xfrm>
              <a:prstGeom prst="roundRect">
                <a:avLst>
                  <a:gd name="adj" fmla="val 50000"/>
                </a:avLst>
              </a:prstGeom>
              <a:solidFill>
                <a:schemeClr val="bg1">
                  <a:lumMod val="95000"/>
                </a:schemeClr>
              </a:solidFill>
              <a:ln w="50800">
                <a:noFill/>
              </a:ln>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dirty="0">
                  <a:solidFill>
                    <a:srgbClr val="FFFFFF"/>
                  </a:solidFill>
                  <a:latin typeface="字魂105号-简雅黑" panose="00000500000000000000" pitchFamily="2" charset="-122"/>
                  <a:ea typeface="字魂105号-简雅黑" panose="00000500000000000000" pitchFamily="2" charset="-122"/>
                </a:endParaRPr>
              </a:p>
            </p:txBody>
          </p:sp>
        </p:grpSp>
        <p:sp>
          <p:nvSpPr>
            <p:cNvPr id="60" name="矩形-7">
              <a:extLst>
                <a:ext uri="{FF2B5EF4-FFF2-40B4-BE49-F238E27FC236}">
                  <a16:creationId xmlns:a16="http://schemas.microsoft.com/office/drawing/2014/main" xmlns="" id="{76BEB015-E539-42F4-BB17-E5CA8D034FC7}"/>
                </a:ext>
              </a:extLst>
            </p:cNvPr>
            <p:cNvSpPr>
              <a:spLocks noEditPoints="1"/>
            </p:cNvSpPr>
            <p:nvPr/>
          </p:nvSpPr>
          <p:spPr bwMode="auto">
            <a:xfrm>
              <a:off x="9264457" y="3478120"/>
              <a:ext cx="345856" cy="238598"/>
            </a:xfrm>
            <a:custGeom>
              <a:avLst/>
              <a:gdLst/>
              <a:ahLst/>
              <a:cxnLst>
                <a:cxn ang="0">
                  <a:pos x="73" y="36"/>
                </a:cxn>
                <a:cxn ang="0">
                  <a:pos x="58" y="50"/>
                </a:cxn>
                <a:cxn ang="0">
                  <a:pos x="58" y="50"/>
                </a:cxn>
                <a:cxn ang="0">
                  <a:pos x="15" y="50"/>
                </a:cxn>
                <a:cxn ang="0">
                  <a:pos x="15" y="50"/>
                </a:cxn>
                <a:cxn ang="0">
                  <a:pos x="14" y="50"/>
                </a:cxn>
                <a:cxn ang="0">
                  <a:pos x="14" y="50"/>
                </a:cxn>
                <a:cxn ang="0">
                  <a:pos x="0" y="35"/>
                </a:cxn>
                <a:cxn ang="0">
                  <a:pos x="7" y="23"/>
                </a:cxn>
                <a:cxn ang="0">
                  <a:pos x="7" y="20"/>
                </a:cxn>
                <a:cxn ang="0">
                  <a:pos x="17" y="10"/>
                </a:cxn>
                <a:cxn ang="0">
                  <a:pos x="23" y="12"/>
                </a:cxn>
                <a:cxn ang="0">
                  <a:pos x="42" y="0"/>
                </a:cxn>
                <a:cxn ang="0">
                  <a:pos x="64" y="21"/>
                </a:cxn>
                <a:cxn ang="0">
                  <a:pos x="64" y="23"/>
                </a:cxn>
                <a:cxn ang="0">
                  <a:pos x="73" y="36"/>
                </a:cxn>
                <a:cxn ang="0">
                  <a:pos x="27" y="42"/>
                </a:cxn>
                <a:cxn ang="0">
                  <a:pos x="35" y="38"/>
                </a:cxn>
                <a:cxn ang="0">
                  <a:pos x="32" y="34"/>
                </a:cxn>
                <a:cxn ang="0">
                  <a:pos x="27" y="37"/>
                </a:cxn>
                <a:cxn ang="0">
                  <a:pos x="22" y="32"/>
                </a:cxn>
                <a:cxn ang="0">
                  <a:pos x="27" y="28"/>
                </a:cxn>
                <a:cxn ang="0">
                  <a:pos x="48" y="42"/>
                </a:cxn>
                <a:cxn ang="0">
                  <a:pos x="58" y="32"/>
                </a:cxn>
                <a:cxn ang="0">
                  <a:pos x="48" y="23"/>
                </a:cxn>
                <a:cxn ang="0">
                  <a:pos x="39" y="26"/>
                </a:cxn>
                <a:cxn ang="0">
                  <a:pos x="43" y="30"/>
                </a:cxn>
                <a:cxn ang="0">
                  <a:pos x="48" y="28"/>
                </a:cxn>
                <a:cxn ang="0">
                  <a:pos x="52" y="32"/>
                </a:cxn>
                <a:cxn ang="0">
                  <a:pos x="48" y="37"/>
                </a:cxn>
                <a:cxn ang="0">
                  <a:pos x="27" y="23"/>
                </a:cxn>
                <a:cxn ang="0">
                  <a:pos x="16" y="32"/>
                </a:cxn>
                <a:cxn ang="0">
                  <a:pos x="27" y="42"/>
                </a:cxn>
              </a:cxnLst>
              <a:rect l="0" t="0" r="r" b="b"/>
              <a:pathLst>
                <a:path w="73" h="50">
                  <a:moveTo>
                    <a:pt x="73" y="36"/>
                  </a:moveTo>
                  <a:cubicBezTo>
                    <a:pt x="73" y="44"/>
                    <a:pt x="66" y="50"/>
                    <a:pt x="58" y="50"/>
                  </a:cubicBezTo>
                  <a:cubicBezTo>
                    <a:pt x="58" y="50"/>
                    <a:pt x="58" y="50"/>
                    <a:pt x="58" y="50"/>
                  </a:cubicBezTo>
                  <a:cubicBezTo>
                    <a:pt x="15" y="50"/>
                    <a:pt x="15" y="50"/>
                    <a:pt x="15" y="50"/>
                  </a:cubicBezTo>
                  <a:cubicBezTo>
                    <a:pt x="15" y="50"/>
                    <a:pt x="15" y="50"/>
                    <a:pt x="15" y="50"/>
                  </a:cubicBezTo>
                  <a:cubicBezTo>
                    <a:pt x="14" y="50"/>
                    <a:pt x="14" y="50"/>
                    <a:pt x="14" y="50"/>
                  </a:cubicBezTo>
                  <a:cubicBezTo>
                    <a:pt x="14" y="50"/>
                    <a:pt x="14" y="50"/>
                    <a:pt x="14" y="50"/>
                  </a:cubicBezTo>
                  <a:cubicBezTo>
                    <a:pt x="6" y="50"/>
                    <a:pt x="0" y="43"/>
                    <a:pt x="0" y="35"/>
                  </a:cubicBezTo>
                  <a:cubicBezTo>
                    <a:pt x="0" y="30"/>
                    <a:pt x="3" y="26"/>
                    <a:pt x="7" y="23"/>
                  </a:cubicBezTo>
                  <a:cubicBezTo>
                    <a:pt x="7" y="22"/>
                    <a:pt x="7" y="21"/>
                    <a:pt x="7" y="20"/>
                  </a:cubicBezTo>
                  <a:cubicBezTo>
                    <a:pt x="7" y="15"/>
                    <a:pt x="11" y="10"/>
                    <a:pt x="17" y="10"/>
                  </a:cubicBezTo>
                  <a:cubicBezTo>
                    <a:pt x="19" y="10"/>
                    <a:pt x="21" y="11"/>
                    <a:pt x="23" y="12"/>
                  </a:cubicBezTo>
                  <a:cubicBezTo>
                    <a:pt x="26" y="5"/>
                    <a:pt x="34" y="0"/>
                    <a:pt x="42" y="0"/>
                  </a:cubicBezTo>
                  <a:cubicBezTo>
                    <a:pt x="54" y="0"/>
                    <a:pt x="64" y="10"/>
                    <a:pt x="64" y="21"/>
                  </a:cubicBezTo>
                  <a:cubicBezTo>
                    <a:pt x="64" y="22"/>
                    <a:pt x="64" y="22"/>
                    <a:pt x="64" y="23"/>
                  </a:cubicBezTo>
                  <a:cubicBezTo>
                    <a:pt x="69" y="25"/>
                    <a:pt x="73" y="30"/>
                    <a:pt x="73" y="36"/>
                  </a:cubicBezTo>
                  <a:close/>
                  <a:moveTo>
                    <a:pt x="27" y="42"/>
                  </a:moveTo>
                  <a:cubicBezTo>
                    <a:pt x="30" y="42"/>
                    <a:pt x="33" y="41"/>
                    <a:pt x="35" y="38"/>
                  </a:cubicBezTo>
                  <a:cubicBezTo>
                    <a:pt x="34" y="37"/>
                    <a:pt x="33" y="36"/>
                    <a:pt x="32" y="34"/>
                  </a:cubicBezTo>
                  <a:cubicBezTo>
                    <a:pt x="31" y="36"/>
                    <a:pt x="29" y="37"/>
                    <a:pt x="27" y="37"/>
                  </a:cubicBezTo>
                  <a:cubicBezTo>
                    <a:pt x="25" y="37"/>
                    <a:pt x="22" y="35"/>
                    <a:pt x="22" y="32"/>
                  </a:cubicBezTo>
                  <a:cubicBezTo>
                    <a:pt x="22" y="30"/>
                    <a:pt x="25" y="28"/>
                    <a:pt x="27" y="28"/>
                  </a:cubicBezTo>
                  <a:cubicBezTo>
                    <a:pt x="35" y="28"/>
                    <a:pt x="37" y="42"/>
                    <a:pt x="48" y="42"/>
                  </a:cubicBezTo>
                  <a:cubicBezTo>
                    <a:pt x="54" y="42"/>
                    <a:pt x="58" y="38"/>
                    <a:pt x="58" y="32"/>
                  </a:cubicBezTo>
                  <a:cubicBezTo>
                    <a:pt x="58" y="26"/>
                    <a:pt x="53" y="23"/>
                    <a:pt x="48" y="23"/>
                  </a:cubicBezTo>
                  <a:cubicBezTo>
                    <a:pt x="44" y="23"/>
                    <a:pt x="42" y="24"/>
                    <a:pt x="39" y="26"/>
                  </a:cubicBezTo>
                  <a:cubicBezTo>
                    <a:pt x="40" y="28"/>
                    <a:pt x="41" y="29"/>
                    <a:pt x="43" y="30"/>
                  </a:cubicBezTo>
                  <a:cubicBezTo>
                    <a:pt x="44" y="29"/>
                    <a:pt x="46" y="28"/>
                    <a:pt x="48" y="28"/>
                  </a:cubicBezTo>
                  <a:cubicBezTo>
                    <a:pt x="50" y="28"/>
                    <a:pt x="52" y="30"/>
                    <a:pt x="52" y="32"/>
                  </a:cubicBezTo>
                  <a:cubicBezTo>
                    <a:pt x="52" y="35"/>
                    <a:pt x="50" y="37"/>
                    <a:pt x="48" y="37"/>
                  </a:cubicBezTo>
                  <a:cubicBezTo>
                    <a:pt x="40" y="37"/>
                    <a:pt x="38" y="23"/>
                    <a:pt x="27" y="23"/>
                  </a:cubicBezTo>
                  <a:cubicBezTo>
                    <a:pt x="21" y="23"/>
                    <a:pt x="16" y="26"/>
                    <a:pt x="16" y="32"/>
                  </a:cubicBezTo>
                  <a:cubicBezTo>
                    <a:pt x="16" y="38"/>
                    <a:pt x="21" y="42"/>
                    <a:pt x="27" y="42"/>
                  </a:cubicBezTo>
                  <a:close/>
                </a:path>
              </a:pathLst>
            </a:custGeom>
            <a:gradFill>
              <a:gsLst>
                <a:gs pos="0">
                  <a:srgbClr val="377EB3"/>
                </a:gs>
                <a:gs pos="100000">
                  <a:srgbClr val="181E36"/>
                </a:gs>
              </a:gsLst>
              <a:lin ang="2700000" scaled="0"/>
            </a:gradFill>
            <a:ln>
              <a:noFill/>
            </a:ln>
            <a:effectLst>
              <a:outerShdw blurRad="63500" dist="38100" dir="2700000" algn="t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2000" dirty="0">
                <a:solidFill>
                  <a:srgbClr val="000000"/>
                </a:solidFill>
                <a:latin typeface="字魂105号-简雅黑" panose="00000500000000000000" pitchFamily="2" charset="-122"/>
                <a:ea typeface="字魂105号-简雅黑" panose="00000500000000000000" pitchFamily="2" charset="-122"/>
              </a:endParaRPr>
            </a:p>
          </p:txBody>
        </p:sp>
      </p:grpSp>
      <p:grpSp>
        <p:nvGrpSpPr>
          <p:cNvPr id="63" name="组合 62">
            <a:extLst>
              <a:ext uri="{FF2B5EF4-FFF2-40B4-BE49-F238E27FC236}">
                <a16:creationId xmlns:a16="http://schemas.microsoft.com/office/drawing/2014/main" xmlns="" id="{906650CF-6F2A-4C04-8F83-CC66684BE49D}"/>
              </a:ext>
            </a:extLst>
          </p:cNvPr>
          <p:cNvGrpSpPr/>
          <p:nvPr/>
        </p:nvGrpSpPr>
        <p:grpSpPr>
          <a:xfrm>
            <a:off x="2074074" y="5361445"/>
            <a:ext cx="652760" cy="652760"/>
            <a:chOff x="2301881" y="3267600"/>
            <a:chExt cx="652760" cy="652760"/>
          </a:xfrm>
          <a:effectLst/>
        </p:grpSpPr>
        <p:grpSp>
          <p:nvGrpSpPr>
            <p:cNvPr id="64" name="组合 63">
              <a:extLst>
                <a:ext uri="{FF2B5EF4-FFF2-40B4-BE49-F238E27FC236}">
                  <a16:creationId xmlns:a16="http://schemas.microsoft.com/office/drawing/2014/main" xmlns="" id="{56A8AA1F-1FFF-4C0E-AE1E-60C382F0CC64}"/>
                </a:ext>
              </a:extLst>
            </p:cNvPr>
            <p:cNvGrpSpPr/>
            <p:nvPr/>
          </p:nvGrpSpPr>
          <p:grpSpPr>
            <a:xfrm>
              <a:off x="2301881" y="3267600"/>
              <a:ext cx="652760" cy="652760"/>
              <a:chOff x="3237545" y="4561747"/>
              <a:chExt cx="1146960" cy="1146960"/>
            </a:xfrm>
          </p:grpSpPr>
          <p:sp>
            <p:nvSpPr>
              <p:cNvPr id="66" name="圆角矩形 26">
                <a:extLst>
                  <a:ext uri="{FF2B5EF4-FFF2-40B4-BE49-F238E27FC236}">
                    <a16:creationId xmlns:a16="http://schemas.microsoft.com/office/drawing/2014/main" xmlns="" id="{093FF885-F08A-4322-AD4E-07057F2D1EC0}"/>
                  </a:ext>
                </a:extLst>
              </p:cNvPr>
              <p:cNvSpPr/>
              <p:nvPr/>
            </p:nvSpPr>
            <p:spPr>
              <a:xfrm>
                <a:off x="3237545" y="4561747"/>
                <a:ext cx="1146960" cy="1146960"/>
              </a:xfrm>
              <a:prstGeom prst="roundRect">
                <a:avLst>
                  <a:gd name="adj" fmla="val 50000"/>
                </a:avLst>
              </a:prstGeom>
              <a:gradFill>
                <a:gsLst>
                  <a:gs pos="0">
                    <a:srgbClr val="377EB3"/>
                  </a:gs>
                  <a:gs pos="100000">
                    <a:srgbClr val="181E36"/>
                  </a:gs>
                </a:gsLst>
                <a:lin ang="2700000" scaled="0"/>
              </a:gradFill>
              <a:ln w="2540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dirty="0">
                  <a:solidFill>
                    <a:srgbClr val="FFFFFF"/>
                  </a:solidFill>
                  <a:latin typeface="字魂105号-简雅黑" panose="00000500000000000000" pitchFamily="2" charset="-122"/>
                  <a:ea typeface="字魂105号-简雅黑" panose="00000500000000000000" pitchFamily="2" charset="-122"/>
                </a:endParaRPr>
              </a:p>
            </p:txBody>
          </p:sp>
          <p:sp>
            <p:nvSpPr>
              <p:cNvPr id="67" name="圆角矩形 27">
                <a:extLst>
                  <a:ext uri="{FF2B5EF4-FFF2-40B4-BE49-F238E27FC236}">
                    <a16:creationId xmlns:a16="http://schemas.microsoft.com/office/drawing/2014/main" xmlns="" id="{FE258BBB-1E55-4C51-B8C3-2834D409D88B}"/>
                  </a:ext>
                </a:extLst>
              </p:cNvPr>
              <p:cNvSpPr/>
              <p:nvPr/>
            </p:nvSpPr>
            <p:spPr>
              <a:xfrm>
                <a:off x="3351015" y="4675217"/>
                <a:ext cx="920023" cy="920023"/>
              </a:xfrm>
              <a:prstGeom prst="roundRect">
                <a:avLst>
                  <a:gd name="adj" fmla="val 50000"/>
                </a:avLst>
              </a:prstGeom>
              <a:solidFill>
                <a:schemeClr val="bg1">
                  <a:lumMod val="95000"/>
                </a:schemeClr>
              </a:solidFill>
              <a:ln w="50800">
                <a:noFill/>
              </a:ln>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dirty="0">
                  <a:solidFill>
                    <a:srgbClr val="FFFFFF"/>
                  </a:solidFill>
                  <a:latin typeface="字魂105号-简雅黑" panose="00000500000000000000" pitchFamily="2" charset="-122"/>
                  <a:ea typeface="字魂105号-简雅黑" panose="00000500000000000000" pitchFamily="2" charset="-122"/>
                </a:endParaRPr>
              </a:p>
            </p:txBody>
          </p:sp>
        </p:grpSp>
        <p:sp>
          <p:nvSpPr>
            <p:cNvPr id="65" name="矩形-32">
              <a:extLst>
                <a:ext uri="{FF2B5EF4-FFF2-40B4-BE49-F238E27FC236}">
                  <a16:creationId xmlns:a16="http://schemas.microsoft.com/office/drawing/2014/main" xmlns="" id="{28885101-EB78-4552-961B-6E9EF11E75D7}"/>
                </a:ext>
              </a:extLst>
            </p:cNvPr>
            <p:cNvSpPr>
              <a:spLocks noEditPoints="1"/>
            </p:cNvSpPr>
            <p:nvPr/>
          </p:nvSpPr>
          <p:spPr bwMode="auto">
            <a:xfrm>
              <a:off x="2480634" y="3438525"/>
              <a:ext cx="300829" cy="297822"/>
            </a:xfrm>
            <a:custGeom>
              <a:avLst/>
              <a:gdLst>
                <a:gd name="T0" fmla="*/ 172 w 344"/>
                <a:gd name="T1" fmla="*/ 0 h 344"/>
                <a:gd name="T2" fmla="*/ 0 w 344"/>
                <a:gd name="T3" fmla="*/ 172 h 344"/>
                <a:gd name="T4" fmla="*/ 172 w 344"/>
                <a:gd name="T5" fmla="*/ 344 h 344"/>
                <a:gd name="T6" fmla="*/ 344 w 344"/>
                <a:gd name="T7" fmla="*/ 172 h 344"/>
                <a:gd name="T8" fmla="*/ 172 w 344"/>
                <a:gd name="T9" fmla="*/ 0 h 344"/>
                <a:gd name="T10" fmla="*/ 186 w 344"/>
                <a:gd name="T11" fmla="*/ 311 h 344"/>
                <a:gd name="T12" fmla="*/ 186 w 344"/>
                <a:gd name="T13" fmla="*/ 234 h 344"/>
                <a:gd name="T14" fmla="*/ 158 w 344"/>
                <a:gd name="T15" fmla="*/ 234 h 344"/>
                <a:gd name="T16" fmla="*/ 158 w 344"/>
                <a:gd name="T17" fmla="*/ 311 h 344"/>
                <a:gd name="T18" fmla="*/ 32 w 344"/>
                <a:gd name="T19" fmla="*/ 186 h 344"/>
                <a:gd name="T20" fmla="*/ 110 w 344"/>
                <a:gd name="T21" fmla="*/ 186 h 344"/>
                <a:gd name="T22" fmla="*/ 110 w 344"/>
                <a:gd name="T23" fmla="*/ 158 h 344"/>
                <a:gd name="T24" fmla="*/ 32 w 344"/>
                <a:gd name="T25" fmla="*/ 158 h 344"/>
                <a:gd name="T26" fmla="*/ 158 w 344"/>
                <a:gd name="T27" fmla="*/ 33 h 344"/>
                <a:gd name="T28" fmla="*/ 158 w 344"/>
                <a:gd name="T29" fmla="*/ 110 h 344"/>
                <a:gd name="T30" fmla="*/ 186 w 344"/>
                <a:gd name="T31" fmla="*/ 110 h 344"/>
                <a:gd name="T32" fmla="*/ 186 w 344"/>
                <a:gd name="T33" fmla="*/ 33 h 344"/>
                <a:gd name="T34" fmla="*/ 311 w 344"/>
                <a:gd name="T35" fmla="*/ 158 h 344"/>
                <a:gd name="T36" fmla="*/ 234 w 344"/>
                <a:gd name="T37" fmla="*/ 158 h 344"/>
                <a:gd name="T38" fmla="*/ 234 w 344"/>
                <a:gd name="T39" fmla="*/ 186 h 344"/>
                <a:gd name="T40" fmla="*/ 311 w 344"/>
                <a:gd name="T41" fmla="*/ 186 h 344"/>
                <a:gd name="T42" fmla="*/ 186 w 344"/>
                <a:gd name="T43" fmla="*/ 311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4" h="344">
                  <a:moveTo>
                    <a:pt x="172" y="0"/>
                  </a:moveTo>
                  <a:cubicBezTo>
                    <a:pt x="77" y="0"/>
                    <a:pt x="0" y="77"/>
                    <a:pt x="0" y="172"/>
                  </a:cubicBezTo>
                  <a:cubicBezTo>
                    <a:pt x="0" y="267"/>
                    <a:pt x="77" y="344"/>
                    <a:pt x="172" y="344"/>
                  </a:cubicBezTo>
                  <a:cubicBezTo>
                    <a:pt x="267" y="344"/>
                    <a:pt x="344" y="267"/>
                    <a:pt x="344" y="172"/>
                  </a:cubicBezTo>
                  <a:cubicBezTo>
                    <a:pt x="344" y="77"/>
                    <a:pt x="267" y="0"/>
                    <a:pt x="172" y="0"/>
                  </a:cubicBezTo>
                  <a:close/>
                  <a:moveTo>
                    <a:pt x="186" y="311"/>
                  </a:moveTo>
                  <a:cubicBezTo>
                    <a:pt x="186" y="234"/>
                    <a:pt x="186" y="234"/>
                    <a:pt x="186" y="234"/>
                  </a:cubicBezTo>
                  <a:cubicBezTo>
                    <a:pt x="158" y="234"/>
                    <a:pt x="158" y="234"/>
                    <a:pt x="158" y="234"/>
                  </a:cubicBezTo>
                  <a:cubicBezTo>
                    <a:pt x="158" y="311"/>
                    <a:pt x="158" y="311"/>
                    <a:pt x="158" y="311"/>
                  </a:cubicBezTo>
                  <a:cubicBezTo>
                    <a:pt x="92" y="305"/>
                    <a:pt x="39" y="252"/>
                    <a:pt x="32" y="186"/>
                  </a:cubicBezTo>
                  <a:cubicBezTo>
                    <a:pt x="110" y="186"/>
                    <a:pt x="110" y="186"/>
                    <a:pt x="110" y="186"/>
                  </a:cubicBezTo>
                  <a:cubicBezTo>
                    <a:pt x="110" y="158"/>
                    <a:pt x="110" y="158"/>
                    <a:pt x="110" y="158"/>
                  </a:cubicBezTo>
                  <a:cubicBezTo>
                    <a:pt x="32" y="158"/>
                    <a:pt x="32" y="158"/>
                    <a:pt x="32" y="158"/>
                  </a:cubicBezTo>
                  <a:cubicBezTo>
                    <a:pt x="39" y="92"/>
                    <a:pt x="92" y="39"/>
                    <a:pt x="158" y="33"/>
                  </a:cubicBezTo>
                  <a:cubicBezTo>
                    <a:pt x="158" y="110"/>
                    <a:pt x="158" y="110"/>
                    <a:pt x="158" y="110"/>
                  </a:cubicBezTo>
                  <a:cubicBezTo>
                    <a:pt x="186" y="110"/>
                    <a:pt x="186" y="110"/>
                    <a:pt x="186" y="110"/>
                  </a:cubicBezTo>
                  <a:cubicBezTo>
                    <a:pt x="186" y="33"/>
                    <a:pt x="186" y="33"/>
                    <a:pt x="186" y="33"/>
                  </a:cubicBezTo>
                  <a:cubicBezTo>
                    <a:pt x="252" y="39"/>
                    <a:pt x="305" y="92"/>
                    <a:pt x="311" y="158"/>
                  </a:cubicBezTo>
                  <a:cubicBezTo>
                    <a:pt x="234" y="158"/>
                    <a:pt x="234" y="158"/>
                    <a:pt x="234" y="158"/>
                  </a:cubicBezTo>
                  <a:cubicBezTo>
                    <a:pt x="234" y="186"/>
                    <a:pt x="234" y="186"/>
                    <a:pt x="234" y="186"/>
                  </a:cubicBezTo>
                  <a:cubicBezTo>
                    <a:pt x="311" y="186"/>
                    <a:pt x="311" y="186"/>
                    <a:pt x="311" y="186"/>
                  </a:cubicBezTo>
                  <a:cubicBezTo>
                    <a:pt x="305" y="252"/>
                    <a:pt x="252" y="305"/>
                    <a:pt x="186" y="311"/>
                  </a:cubicBezTo>
                  <a:close/>
                </a:path>
              </a:pathLst>
            </a:custGeom>
            <a:gradFill>
              <a:gsLst>
                <a:gs pos="0">
                  <a:srgbClr val="377EB3"/>
                </a:gs>
                <a:gs pos="100000">
                  <a:srgbClr val="181E36"/>
                </a:gs>
              </a:gsLst>
              <a:lin ang="2700000" scaled="0"/>
            </a:gradFill>
            <a:ln>
              <a:noFill/>
            </a:ln>
            <a:effectLst>
              <a:outerShdw blurRad="63500" dist="38100" dir="2700000" algn="t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AU" sz="2000" dirty="0">
                <a:solidFill>
                  <a:srgbClr val="000000"/>
                </a:solidFill>
                <a:latin typeface="字魂105号-简雅黑" panose="00000500000000000000" pitchFamily="2" charset="-122"/>
                <a:ea typeface="字魂105号-简雅黑" panose="00000500000000000000" pitchFamily="2" charset="-122"/>
              </a:endParaRPr>
            </a:p>
          </p:txBody>
        </p:sp>
      </p:grpSp>
      <p:grpSp>
        <p:nvGrpSpPr>
          <p:cNvPr id="38" name="组合 37"/>
          <p:cNvGrpSpPr/>
          <p:nvPr/>
        </p:nvGrpSpPr>
        <p:grpSpPr>
          <a:xfrm>
            <a:off x="1165847" y="240596"/>
            <a:ext cx="3537842" cy="584775"/>
            <a:chOff x="5178817" y="786732"/>
            <a:chExt cx="3537842" cy="584775"/>
          </a:xfrm>
        </p:grpSpPr>
        <p:sp>
          <p:nvSpPr>
            <p:cNvPr id="39" name="矩形 38"/>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市场调研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40" name="文本框 39"/>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70" name="文本框 69"/>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02</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4206098485"/>
      </p:ext>
    </p:extLst>
  </p:cSld>
  <p:clrMapOvr>
    <a:masterClrMapping/>
  </p:clrMapOvr>
  <p:transition spd="slow" advClick="0"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par>
                          <p:cTn id="20" fill="hold">
                            <p:stCondLst>
                              <p:cond delay="500"/>
                            </p:stCondLst>
                            <p:childTnLst>
                              <p:par>
                                <p:cTn id="21" presetID="2" presetClass="entr" presetSubtype="2" fill="hold" nodeType="afterEffect">
                                  <p:stCondLst>
                                    <p:cond delay="0"/>
                                  </p:stCondLst>
                                  <p:childTnLst>
                                    <p:set>
                                      <p:cBhvr>
                                        <p:cTn id="22" dur="1" fill="hold">
                                          <p:stCondLst>
                                            <p:cond delay="0"/>
                                          </p:stCondLst>
                                        </p:cTn>
                                        <p:tgtEl>
                                          <p:spTgt spid="45"/>
                                        </p:tgtEl>
                                        <p:attrNameLst>
                                          <p:attrName>style.visibility</p:attrName>
                                        </p:attrNameLst>
                                      </p:cBhvr>
                                      <p:to>
                                        <p:strVal val="visible"/>
                                      </p:to>
                                    </p:set>
                                    <p:anim calcmode="lin" valueType="num">
                                      <p:cBhvr additive="base">
                                        <p:cTn id="23" dur="500" fill="hold"/>
                                        <p:tgtEl>
                                          <p:spTgt spid="45"/>
                                        </p:tgtEl>
                                        <p:attrNameLst>
                                          <p:attrName>ppt_x</p:attrName>
                                        </p:attrNameLst>
                                      </p:cBhvr>
                                      <p:tavLst>
                                        <p:tav tm="0">
                                          <p:val>
                                            <p:strVal val="1+#ppt_w/2"/>
                                          </p:val>
                                        </p:tav>
                                        <p:tav tm="100000">
                                          <p:val>
                                            <p:strVal val="#ppt_x"/>
                                          </p:val>
                                        </p:tav>
                                      </p:tavLst>
                                    </p:anim>
                                    <p:anim calcmode="lin" valueType="num">
                                      <p:cBhvr additive="base">
                                        <p:cTn id="24" dur="500" fill="hold"/>
                                        <p:tgtEl>
                                          <p:spTgt spid="45"/>
                                        </p:tgtEl>
                                        <p:attrNameLst>
                                          <p:attrName>ppt_y</p:attrName>
                                        </p:attrNameLst>
                                      </p:cBhvr>
                                      <p:tavLst>
                                        <p:tav tm="0">
                                          <p:val>
                                            <p:strVal val="#ppt_y"/>
                                          </p:val>
                                        </p:tav>
                                        <p:tav tm="100000">
                                          <p:val>
                                            <p:strVal val="#ppt_y"/>
                                          </p:val>
                                        </p:tav>
                                      </p:tavLst>
                                    </p:anim>
                                  </p:childTnLst>
                                </p:cTn>
                              </p:par>
                            </p:childTnLst>
                          </p:cTn>
                        </p:par>
                        <p:par>
                          <p:cTn id="25" fill="hold">
                            <p:stCondLst>
                              <p:cond delay="1000"/>
                            </p:stCondLst>
                            <p:childTnLst>
                              <p:par>
                                <p:cTn id="26" presetID="2" presetClass="entr" presetSubtype="8" fill="hold" nodeType="afterEffect">
                                  <p:stCondLst>
                                    <p:cond delay="0"/>
                                  </p:stCondLst>
                                  <p:childTnLst>
                                    <p:set>
                                      <p:cBhvr>
                                        <p:cTn id="27" dur="1" fill="hold">
                                          <p:stCondLst>
                                            <p:cond delay="0"/>
                                          </p:stCondLst>
                                        </p:cTn>
                                        <p:tgtEl>
                                          <p:spTgt spid="42"/>
                                        </p:tgtEl>
                                        <p:attrNameLst>
                                          <p:attrName>style.visibility</p:attrName>
                                        </p:attrNameLst>
                                      </p:cBhvr>
                                      <p:to>
                                        <p:strVal val="visible"/>
                                      </p:to>
                                    </p:set>
                                    <p:anim calcmode="lin" valueType="num">
                                      <p:cBhvr additive="base">
                                        <p:cTn id="28" dur="500" fill="hold"/>
                                        <p:tgtEl>
                                          <p:spTgt spid="42"/>
                                        </p:tgtEl>
                                        <p:attrNameLst>
                                          <p:attrName>ppt_x</p:attrName>
                                        </p:attrNameLst>
                                      </p:cBhvr>
                                      <p:tavLst>
                                        <p:tav tm="0">
                                          <p:val>
                                            <p:strVal val="0-#ppt_w/2"/>
                                          </p:val>
                                        </p:tav>
                                        <p:tav tm="100000">
                                          <p:val>
                                            <p:strVal val="#ppt_x"/>
                                          </p:val>
                                        </p:tav>
                                      </p:tavLst>
                                    </p:anim>
                                    <p:anim calcmode="lin" valueType="num">
                                      <p:cBhvr additive="base">
                                        <p:cTn id="29" dur="500" fill="hold"/>
                                        <p:tgtEl>
                                          <p:spTgt spid="42"/>
                                        </p:tgtEl>
                                        <p:attrNameLst>
                                          <p:attrName>ppt_y</p:attrName>
                                        </p:attrNameLst>
                                      </p:cBhvr>
                                      <p:tavLst>
                                        <p:tav tm="0">
                                          <p:val>
                                            <p:strVal val="#ppt_y"/>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500" fill="hold"/>
                                        <p:tgtEl>
                                          <p:spTgt spid="7"/>
                                        </p:tgtEl>
                                        <p:attrNameLst>
                                          <p:attrName>ppt_x</p:attrName>
                                        </p:attrNameLst>
                                      </p:cBhvr>
                                      <p:tavLst>
                                        <p:tav tm="0">
                                          <p:val>
                                            <p:strVal val="#ppt_x"/>
                                          </p:val>
                                        </p:tav>
                                        <p:tav tm="100000">
                                          <p:val>
                                            <p:strVal val="#ppt_x"/>
                                          </p:val>
                                        </p:tav>
                                      </p:tavLst>
                                    </p:anim>
                                    <p:anim calcmode="lin" valueType="num">
                                      <p:cBhvr additive="base">
                                        <p:cTn id="33" dur="500" fill="hold"/>
                                        <p:tgtEl>
                                          <p:spTgt spid="7"/>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ppt_x"/>
                                          </p:val>
                                        </p:tav>
                                        <p:tav tm="100000">
                                          <p:val>
                                            <p:strVal val="#ppt_x"/>
                                          </p:val>
                                        </p:tav>
                                      </p:tavLst>
                                    </p:anim>
                                    <p:anim calcmode="lin" valueType="num">
                                      <p:cBhvr additive="base">
                                        <p:cTn id="37" dur="500" fill="hold"/>
                                        <p:tgtEl>
                                          <p:spTgt spid="9"/>
                                        </p:tgtEl>
                                        <p:attrNameLst>
                                          <p:attrName>ppt_y</p:attrName>
                                        </p:attrNameLst>
                                      </p:cBhvr>
                                      <p:tavLst>
                                        <p:tav tm="0">
                                          <p:val>
                                            <p:strVal val="1+#ppt_h/2"/>
                                          </p:val>
                                        </p:tav>
                                        <p:tav tm="100000">
                                          <p:val>
                                            <p:strVal val="#ppt_y"/>
                                          </p:val>
                                        </p:tav>
                                      </p:tavLst>
                                    </p:anim>
                                  </p:childTnLst>
                                </p:cTn>
                              </p:par>
                            </p:childTnLst>
                          </p:cTn>
                        </p:par>
                        <p:par>
                          <p:cTn id="38" fill="hold">
                            <p:stCondLst>
                              <p:cond delay="1500"/>
                            </p:stCondLst>
                            <p:childTnLst>
                              <p:par>
                                <p:cTn id="39" presetID="53" presetClass="entr" presetSubtype="16" fill="hold" nodeType="afterEffect">
                                  <p:stCondLst>
                                    <p:cond delay="0"/>
                                  </p:stCondLst>
                                  <p:childTnLst>
                                    <p:set>
                                      <p:cBhvr>
                                        <p:cTn id="40" dur="1" fill="hold">
                                          <p:stCondLst>
                                            <p:cond delay="0"/>
                                          </p:stCondLst>
                                        </p:cTn>
                                        <p:tgtEl>
                                          <p:spTgt spid="63"/>
                                        </p:tgtEl>
                                        <p:attrNameLst>
                                          <p:attrName>style.visibility</p:attrName>
                                        </p:attrNameLst>
                                      </p:cBhvr>
                                      <p:to>
                                        <p:strVal val="visible"/>
                                      </p:to>
                                    </p:set>
                                    <p:anim calcmode="lin" valueType="num">
                                      <p:cBhvr>
                                        <p:cTn id="41" dur="500" fill="hold"/>
                                        <p:tgtEl>
                                          <p:spTgt spid="63"/>
                                        </p:tgtEl>
                                        <p:attrNameLst>
                                          <p:attrName>ppt_w</p:attrName>
                                        </p:attrNameLst>
                                      </p:cBhvr>
                                      <p:tavLst>
                                        <p:tav tm="0">
                                          <p:val>
                                            <p:fltVal val="0"/>
                                          </p:val>
                                        </p:tav>
                                        <p:tav tm="100000">
                                          <p:val>
                                            <p:strVal val="#ppt_w"/>
                                          </p:val>
                                        </p:tav>
                                      </p:tavLst>
                                    </p:anim>
                                    <p:anim calcmode="lin" valueType="num">
                                      <p:cBhvr>
                                        <p:cTn id="42" dur="500" fill="hold"/>
                                        <p:tgtEl>
                                          <p:spTgt spid="63"/>
                                        </p:tgtEl>
                                        <p:attrNameLst>
                                          <p:attrName>ppt_h</p:attrName>
                                        </p:attrNameLst>
                                      </p:cBhvr>
                                      <p:tavLst>
                                        <p:tav tm="0">
                                          <p:val>
                                            <p:fltVal val="0"/>
                                          </p:val>
                                        </p:tav>
                                        <p:tav tm="100000">
                                          <p:val>
                                            <p:strVal val="#ppt_h"/>
                                          </p:val>
                                        </p:tav>
                                      </p:tavLst>
                                    </p:anim>
                                    <p:animEffect transition="in" filter="fade">
                                      <p:cBhvr>
                                        <p:cTn id="43" dur="500"/>
                                        <p:tgtEl>
                                          <p:spTgt spid="63"/>
                                        </p:tgtEl>
                                      </p:cBhvr>
                                    </p:animEffect>
                                  </p:childTnLst>
                                </p:cTn>
                              </p:par>
                            </p:childTnLst>
                          </p:cTn>
                        </p:par>
                        <p:par>
                          <p:cTn id="44" fill="hold">
                            <p:stCondLst>
                              <p:cond delay="2000"/>
                            </p:stCondLst>
                            <p:childTnLst>
                              <p:par>
                                <p:cTn id="45" presetID="53" presetClass="entr" presetSubtype="16" fill="hold" nodeType="afterEffect">
                                  <p:stCondLst>
                                    <p:cond delay="0"/>
                                  </p:stCondLst>
                                  <p:childTnLst>
                                    <p:set>
                                      <p:cBhvr>
                                        <p:cTn id="46" dur="1" fill="hold">
                                          <p:stCondLst>
                                            <p:cond delay="0"/>
                                          </p:stCondLst>
                                        </p:cTn>
                                        <p:tgtEl>
                                          <p:spTgt spid="53"/>
                                        </p:tgtEl>
                                        <p:attrNameLst>
                                          <p:attrName>style.visibility</p:attrName>
                                        </p:attrNameLst>
                                      </p:cBhvr>
                                      <p:to>
                                        <p:strVal val="visible"/>
                                      </p:to>
                                    </p:set>
                                    <p:anim calcmode="lin" valueType="num">
                                      <p:cBhvr>
                                        <p:cTn id="47" dur="500" fill="hold"/>
                                        <p:tgtEl>
                                          <p:spTgt spid="53"/>
                                        </p:tgtEl>
                                        <p:attrNameLst>
                                          <p:attrName>ppt_w</p:attrName>
                                        </p:attrNameLst>
                                      </p:cBhvr>
                                      <p:tavLst>
                                        <p:tav tm="0">
                                          <p:val>
                                            <p:fltVal val="0"/>
                                          </p:val>
                                        </p:tav>
                                        <p:tav tm="100000">
                                          <p:val>
                                            <p:strVal val="#ppt_w"/>
                                          </p:val>
                                        </p:tav>
                                      </p:tavLst>
                                    </p:anim>
                                    <p:anim calcmode="lin" valueType="num">
                                      <p:cBhvr>
                                        <p:cTn id="48" dur="500" fill="hold"/>
                                        <p:tgtEl>
                                          <p:spTgt spid="53"/>
                                        </p:tgtEl>
                                        <p:attrNameLst>
                                          <p:attrName>ppt_h</p:attrName>
                                        </p:attrNameLst>
                                      </p:cBhvr>
                                      <p:tavLst>
                                        <p:tav tm="0">
                                          <p:val>
                                            <p:fltVal val="0"/>
                                          </p:val>
                                        </p:tav>
                                        <p:tav tm="100000">
                                          <p:val>
                                            <p:strVal val="#ppt_h"/>
                                          </p:val>
                                        </p:tav>
                                      </p:tavLst>
                                    </p:anim>
                                    <p:animEffect transition="in" filter="fade">
                                      <p:cBhvr>
                                        <p:cTn id="49" dur="500"/>
                                        <p:tgtEl>
                                          <p:spTgt spid="53"/>
                                        </p:tgtEl>
                                      </p:cBhvr>
                                    </p:animEffect>
                                  </p:childTnLst>
                                </p:cTn>
                              </p:par>
                            </p:childTnLst>
                          </p:cTn>
                        </p:par>
                        <p:par>
                          <p:cTn id="50" fill="hold">
                            <p:stCondLst>
                              <p:cond delay="2500"/>
                            </p:stCondLst>
                            <p:childTnLst>
                              <p:par>
                                <p:cTn id="51" presetID="53" presetClass="entr" presetSubtype="16" fill="hold" nodeType="afterEffect">
                                  <p:stCondLst>
                                    <p:cond delay="0"/>
                                  </p:stCondLst>
                                  <p:childTnLst>
                                    <p:set>
                                      <p:cBhvr>
                                        <p:cTn id="52" dur="1" fill="hold">
                                          <p:stCondLst>
                                            <p:cond delay="0"/>
                                          </p:stCondLst>
                                        </p:cTn>
                                        <p:tgtEl>
                                          <p:spTgt spid="48"/>
                                        </p:tgtEl>
                                        <p:attrNameLst>
                                          <p:attrName>style.visibility</p:attrName>
                                        </p:attrNameLst>
                                      </p:cBhvr>
                                      <p:to>
                                        <p:strVal val="visible"/>
                                      </p:to>
                                    </p:set>
                                    <p:anim calcmode="lin" valueType="num">
                                      <p:cBhvr>
                                        <p:cTn id="53" dur="500" fill="hold"/>
                                        <p:tgtEl>
                                          <p:spTgt spid="48"/>
                                        </p:tgtEl>
                                        <p:attrNameLst>
                                          <p:attrName>ppt_w</p:attrName>
                                        </p:attrNameLst>
                                      </p:cBhvr>
                                      <p:tavLst>
                                        <p:tav tm="0">
                                          <p:val>
                                            <p:fltVal val="0"/>
                                          </p:val>
                                        </p:tav>
                                        <p:tav tm="100000">
                                          <p:val>
                                            <p:strVal val="#ppt_w"/>
                                          </p:val>
                                        </p:tav>
                                      </p:tavLst>
                                    </p:anim>
                                    <p:anim calcmode="lin" valueType="num">
                                      <p:cBhvr>
                                        <p:cTn id="54" dur="500" fill="hold"/>
                                        <p:tgtEl>
                                          <p:spTgt spid="48"/>
                                        </p:tgtEl>
                                        <p:attrNameLst>
                                          <p:attrName>ppt_h</p:attrName>
                                        </p:attrNameLst>
                                      </p:cBhvr>
                                      <p:tavLst>
                                        <p:tav tm="0">
                                          <p:val>
                                            <p:fltVal val="0"/>
                                          </p:val>
                                        </p:tav>
                                        <p:tav tm="100000">
                                          <p:val>
                                            <p:strVal val="#ppt_h"/>
                                          </p:val>
                                        </p:tav>
                                      </p:tavLst>
                                    </p:anim>
                                    <p:animEffect transition="in" filter="fade">
                                      <p:cBhvr>
                                        <p:cTn id="55" dur="500"/>
                                        <p:tgtEl>
                                          <p:spTgt spid="48"/>
                                        </p:tgtEl>
                                      </p:cBhvr>
                                    </p:animEffect>
                                  </p:childTnLst>
                                </p:cTn>
                              </p:par>
                            </p:childTnLst>
                          </p:cTn>
                        </p:par>
                        <p:par>
                          <p:cTn id="56" fill="hold">
                            <p:stCondLst>
                              <p:cond delay="3000"/>
                            </p:stCondLst>
                            <p:childTnLst>
                              <p:par>
                                <p:cTn id="57" presetID="53" presetClass="entr" presetSubtype="16" fill="hold" nodeType="afterEffect">
                                  <p:stCondLst>
                                    <p:cond delay="0"/>
                                  </p:stCondLst>
                                  <p:childTnLst>
                                    <p:set>
                                      <p:cBhvr>
                                        <p:cTn id="58" dur="1" fill="hold">
                                          <p:stCondLst>
                                            <p:cond delay="0"/>
                                          </p:stCondLst>
                                        </p:cTn>
                                        <p:tgtEl>
                                          <p:spTgt spid="58"/>
                                        </p:tgtEl>
                                        <p:attrNameLst>
                                          <p:attrName>style.visibility</p:attrName>
                                        </p:attrNameLst>
                                      </p:cBhvr>
                                      <p:to>
                                        <p:strVal val="visible"/>
                                      </p:to>
                                    </p:set>
                                    <p:anim calcmode="lin" valueType="num">
                                      <p:cBhvr>
                                        <p:cTn id="59" dur="500" fill="hold"/>
                                        <p:tgtEl>
                                          <p:spTgt spid="58"/>
                                        </p:tgtEl>
                                        <p:attrNameLst>
                                          <p:attrName>ppt_w</p:attrName>
                                        </p:attrNameLst>
                                      </p:cBhvr>
                                      <p:tavLst>
                                        <p:tav tm="0">
                                          <p:val>
                                            <p:fltVal val="0"/>
                                          </p:val>
                                        </p:tav>
                                        <p:tav tm="100000">
                                          <p:val>
                                            <p:strVal val="#ppt_w"/>
                                          </p:val>
                                        </p:tav>
                                      </p:tavLst>
                                    </p:anim>
                                    <p:anim calcmode="lin" valueType="num">
                                      <p:cBhvr>
                                        <p:cTn id="60" dur="500" fill="hold"/>
                                        <p:tgtEl>
                                          <p:spTgt spid="58"/>
                                        </p:tgtEl>
                                        <p:attrNameLst>
                                          <p:attrName>ppt_h</p:attrName>
                                        </p:attrNameLst>
                                      </p:cBhvr>
                                      <p:tavLst>
                                        <p:tav tm="0">
                                          <p:val>
                                            <p:fltVal val="0"/>
                                          </p:val>
                                        </p:tav>
                                        <p:tav tm="100000">
                                          <p:val>
                                            <p:strVal val="#ppt_h"/>
                                          </p:val>
                                        </p:tav>
                                      </p:tavLst>
                                    </p:anim>
                                    <p:animEffect transition="in" filter="fade">
                                      <p:cBhvr>
                                        <p:cTn id="61"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3" name="图表 72"/>
          <p:cNvGraphicFramePr/>
          <p:nvPr>
            <p:extLst>
              <p:ext uri="{D42A27DB-BD31-4B8C-83A1-F6EECF244321}">
                <p14:modId xmlns:p14="http://schemas.microsoft.com/office/powerpoint/2010/main" val="3469748499"/>
              </p:ext>
            </p:extLst>
          </p:nvPr>
        </p:nvGraphicFramePr>
        <p:xfrm>
          <a:off x="1352813" y="1557632"/>
          <a:ext cx="9486374" cy="2945771"/>
        </p:xfrm>
        <a:graphic>
          <a:graphicData uri="http://schemas.openxmlformats.org/drawingml/2006/chart">
            <c:chart xmlns:c="http://schemas.openxmlformats.org/drawingml/2006/chart" xmlns:r="http://schemas.openxmlformats.org/officeDocument/2006/relationships" r:id="rId3"/>
          </a:graphicData>
        </a:graphic>
      </p:graphicFrame>
      <p:grpSp>
        <p:nvGrpSpPr>
          <p:cNvPr id="74" name="组合 73"/>
          <p:cNvGrpSpPr/>
          <p:nvPr/>
        </p:nvGrpSpPr>
        <p:grpSpPr>
          <a:xfrm>
            <a:off x="1665510" y="4787811"/>
            <a:ext cx="3595856" cy="1477328"/>
            <a:chOff x="1665510" y="4651888"/>
            <a:chExt cx="3595856" cy="1477328"/>
          </a:xfrm>
        </p:grpSpPr>
        <p:sp>
          <p:nvSpPr>
            <p:cNvPr id="75" name="矩形 74"/>
            <p:cNvSpPr/>
            <p:nvPr/>
          </p:nvSpPr>
          <p:spPr>
            <a:xfrm>
              <a:off x="1665510" y="5113553"/>
              <a:ext cx="3419354" cy="1015663"/>
            </a:xfrm>
            <a:prstGeom prst="rect">
              <a:avLst/>
            </a:prstGeom>
          </p:spPr>
          <p:txBody>
            <a:bodyPr wrap="square">
              <a:spAutoFit/>
            </a:bodyPr>
            <a:lstStyle/>
            <a:p>
              <a:pPr algn="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点击输入简要文字</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内文字</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内容概括精炼点击输入简要文字</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内文字</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内容概括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精炼击</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输入简要文字</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内文字</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内容概括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精炼点击</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输入简要文字</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内容字</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内容概括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精炼击</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输入简要文字</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内文字</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内容概括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精炼点击</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输入简要</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文字炼</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76" name="矩形 75"/>
            <p:cNvSpPr/>
            <p:nvPr/>
          </p:nvSpPr>
          <p:spPr>
            <a:xfrm>
              <a:off x="2945426" y="4651888"/>
              <a:ext cx="2315940" cy="461665"/>
            </a:xfrm>
            <a:prstGeom prst="rect">
              <a:avLst/>
            </a:prstGeom>
          </p:spPr>
          <p:txBody>
            <a:bodyPr wrap="square">
              <a:spAutoFit/>
            </a:bodyPr>
            <a:lstStyle/>
            <a:p>
              <a:r>
                <a:rPr lang="zh-CN" altLang="en-US" sz="2400" b="1" spc="300" dirty="0" smtClean="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添加</a:t>
              </a:r>
              <a:r>
                <a:rPr lang="zh-CN" altLang="en-US" sz="2400" b="1" spc="300"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标题文字</a:t>
              </a:r>
            </a:p>
          </p:txBody>
        </p:sp>
      </p:grpSp>
      <p:grpSp>
        <p:nvGrpSpPr>
          <p:cNvPr id="78" name="组合 77"/>
          <p:cNvGrpSpPr/>
          <p:nvPr/>
        </p:nvGrpSpPr>
        <p:grpSpPr>
          <a:xfrm>
            <a:off x="7243331" y="4787811"/>
            <a:ext cx="3482335" cy="1425757"/>
            <a:chOff x="7243331" y="4651888"/>
            <a:chExt cx="3482335" cy="1425757"/>
          </a:xfrm>
        </p:grpSpPr>
        <p:sp>
          <p:nvSpPr>
            <p:cNvPr id="79" name="矩形 78"/>
            <p:cNvSpPr/>
            <p:nvPr/>
          </p:nvSpPr>
          <p:spPr>
            <a:xfrm>
              <a:off x="7243332" y="5061982"/>
              <a:ext cx="3482334" cy="1015663"/>
            </a:xfrm>
            <a:prstGeom prst="rect">
              <a:avLst/>
            </a:prstGeom>
          </p:spPr>
          <p:txBody>
            <a:bodyPr wrap="square">
              <a:spAutoFit/>
            </a:bodyPr>
            <a:lstStyle/>
            <a:p>
              <a:pP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点击输入简要文字内文字内容概括精炼点击输入简要文字内文字内容概括精炼击输入简要文字内文字内容概括精炼点击输入简要文字内容字内容概括精炼击输入简要文字内文字内容概括精炼点击输入简要文字炼</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80" name="矩形 79"/>
            <p:cNvSpPr/>
            <p:nvPr/>
          </p:nvSpPr>
          <p:spPr>
            <a:xfrm>
              <a:off x="7243331" y="4651888"/>
              <a:ext cx="2315940" cy="461665"/>
            </a:xfrm>
            <a:prstGeom prst="rect">
              <a:avLst/>
            </a:prstGeom>
          </p:spPr>
          <p:txBody>
            <a:bodyPr wrap="square">
              <a:spAutoFit/>
            </a:bodyPr>
            <a:lstStyle/>
            <a:p>
              <a:r>
                <a:rPr lang="zh-CN" altLang="en-US" sz="2400" b="1" spc="300" dirty="0" smtClean="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添加</a:t>
              </a:r>
              <a:r>
                <a:rPr lang="zh-CN" altLang="en-US" sz="2400" b="1" spc="300"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标题文字</a:t>
              </a:r>
            </a:p>
          </p:txBody>
        </p:sp>
      </p:grpSp>
      <p:grpSp>
        <p:nvGrpSpPr>
          <p:cNvPr id="11" name="组合 10"/>
          <p:cNvGrpSpPr/>
          <p:nvPr/>
        </p:nvGrpSpPr>
        <p:grpSpPr>
          <a:xfrm>
            <a:off x="1165847" y="240596"/>
            <a:ext cx="3537842" cy="584775"/>
            <a:chOff x="5178817" y="786732"/>
            <a:chExt cx="3537842" cy="584775"/>
          </a:xfrm>
        </p:grpSpPr>
        <p:sp>
          <p:nvSpPr>
            <p:cNvPr id="12" name="矩形 11"/>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市场调研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13" name="文本框 12"/>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14" name="文本框 13"/>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02</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
        <p:nvSpPr>
          <p:cNvPr id="2" name="文本框 1"/>
          <p:cNvSpPr txBox="1"/>
          <p:nvPr/>
        </p:nvSpPr>
        <p:spPr>
          <a:xfrm>
            <a:off x="5706535" y="5195729"/>
            <a:ext cx="907621" cy="707886"/>
          </a:xfrm>
          <a:prstGeom prst="rect">
            <a:avLst/>
          </a:prstGeom>
          <a:noFill/>
        </p:spPr>
        <p:txBody>
          <a:bodyPr wrap="none" rtlCol="0">
            <a:spAutoFit/>
          </a:bodyPr>
          <a:lstStyle/>
          <a:p>
            <a:r>
              <a:rPr lang="en-US" altLang="zh-CN" sz="4000" dirty="0" smtClean="0">
                <a:gradFill>
                  <a:gsLst>
                    <a:gs pos="0">
                      <a:srgbClr val="377EB3"/>
                    </a:gs>
                    <a:gs pos="100000">
                      <a:srgbClr val="181E36"/>
                    </a:gs>
                  </a:gsLst>
                  <a:lin ang="27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VS</a:t>
            </a:r>
            <a:endParaRPr lang="zh-CN" altLang="en-US" sz="4000" dirty="0">
              <a:gradFill>
                <a:gsLst>
                  <a:gs pos="0">
                    <a:srgbClr val="377EB3"/>
                  </a:gs>
                  <a:gs pos="100000">
                    <a:srgbClr val="181E36"/>
                  </a:gs>
                </a:gsLst>
                <a:lin ang="27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Tree>
    <p:extLst>
      <p:ext uri="{BB962C8B-B14F-4D97-AF65-F5344CB8AC3E}">
        <p14:creationId xmlns:p14="http://schemas.microsoft.com/office/powerpoint/2010/main" val="3261339964"/>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wipe(left)">
                                      <p:cBhvr>
                                        <p:cTn id="7" dur="1500"/>
                                        <p:tgtEl>
                                          <p:spTgt spid="73"/>
                                        </p:tgtEl>
                                      </p:cBhvr>
                                    </p:animEffect>
                                  </p:childTnLst>
                                </p:cTn>
                              </p:par>
                            </p:childTnLst>
                          </p:cTn>
                        </p:par>
                        <p:par>
                          <p:cTn id="8" fill="hold">
                            <p:stCondLst>
                              <p:cond delay="1500"/>
                            </p:stCondLst>
                            <p:childTnLst>
                              <p:par>
                                <p:cTn id="9" presetID="12" presetClass="entr" presetSubtype="2" fill="hold" nodeType="afterEffect">
                                  <p:stCondLst>
                                    <p:cond delay="0"/>
                                  </p:stCondLst>
                                  <p:childTnLst>
                                    <p:set>
                                      <p:cBhvr>
                                        <p:cTn id="10" dur="1" fill="hold">
                                          <p:stCondLst>
                                            <p:cond delay="0"/>
                                          </p:stCondLst>
                                        </p:cTn>
                                        <p:tgtEl>
                                          <p:spTgt spid="74"/>
                                        </p:tgtEl>
                                        <p:attrNameLst>
                                          <p:attrName>style.visibility</p:attrName>
                                        </p:attrNameLst>
                                      </p:cBhvr>
                                      <p:to>
                                        <p:strVal val="visible"/>
                                      </p:to>
                                    </p:set>
                                    <p:anim calcmode="lin" valueType="num">
                                      <p:cBhvr additive="base">
                                        <p:cTn id="11" dur="1000"/>
                                        <p:tgtEl>
                                          <p:spTgt spid="74"/>
                                        </p:tgtEl>
                                        <p:attrNameLst>
                                          <p:attrName>ppt_x</p:attrName>
                                        </p:attrNameLst>
                                      </p:cBhvr>
                                      <p:tavLst>
                                        <p:tav tm="0">
                                          <p:val>
                                            <p:strVal val="#ppt_x+#ppt_w*1.125000"/>
                                          </p:val>
                                        </p:tav>
                                        <p:tav tm="100000">
                                          <p:val>
                                            <p:strVal val="#ppt_x"/>
                                          </p:val>
                                        </p:tav>
                                      </p:tavLst>
                                    </p:anim>
                                    <p:animEffect transition="in" filter="wipe(left)">
                                      <p:cBhvr>
                                        <p:cTn id="12" dur="1000"/>
                                        <p:tgtEl>
                                          <p:spTgt spid="74"/>
                                        </p:tgtEl>
                                      </p:cBhvr>
                                    </p:animEffect>
                                  </p:childTnLst>
                                </p:cTn>
                              </p:par>
                              <p:par>
                                <p:cTn id="13" presetID="12" presetClass="entr" presetSubtype="8" fill="hold" nodeType="withEffect">
                                  <p:stCondLst>
                                    <p:cond delay="0"/>
                                  </p:stCondLst>
                                  <p:childTnLst>
                                    <p:set>
                                      <p:cBhvr>
                                        <p:cTn id="14" dur="1" fill="hold">
                                          <p:stCondLst>
                                            <p:cond delay="0"/>
                                          </p:stCondLst>
                                        </p:cTn>
                                        <p:tgtEl>
                                          <p:spTgt spid="78"/>
                                        </p:tgtEl>
                                        <p:attrNameLst>
                                          <p:attrName>style.visibility</p:attrName>
                                        </p:attrNameLst>
                                      </p:cBhvr>
                                      <p:to>
                                        <p:strVal val="visible"/>
                                      </p:to>
                                    </p:set>
                                    <p:anim calcmode="lin" valueType="num">
                                      <p:cBhvr additive="base">
                                        <p:cTn id="15" dur="1000"/>
                                        <p:tgtEl>
                                          <p:spTgt spid="78"/>
                                        </p:tgtEl>
                                        <p:attrNameLst>
                                          <p:attrName>ppt_x</p:attrName>
                                        </p:attrNameLst>
                                      </p:cBhvr>
                                      <p:tavLst>
                                        <p:tav tm="0">
                                          <p:val>
                                            <p:strVal val="#ppt_x-#ppt_w*1.125000"/>
                                          </p:val>
                                        </p:tav>
                                        <p:tav tm="100000">
                                          <p:val>
                                            <p:strVal val="#ppt_x"/>
                                          </p:val>
                                        </p:tav>
                                      </p:tavLst>
                                    </p:anim>
                                    <p:animEffect transition="in" filter="wipe(right)">
                                      <p:cBhvr>
                                        <p:cTn id="16" dur="10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3" grpId="0">
        <p:bldAsOne/>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8" name="组合 17"/>
          <p:cNvGrpSpPr/>
          <p:nvPr/>
        </p:nvGrpSpPr>
        <p:grpSpPr>
          <a:xfrm>
            <a:off x="4167538" y="3737610"/>
            <a:ext cx="3936332" cy="993188"/>
            <a:chOff x="1159925" y="1749807"/>
            <a:chExt cx="1713748" cy="602771"/>
          </a:xfrm>
        </p:grpSpPr>
        <p:sp>
          <p:nvSpPr>
            <p:cNvPr id="19" name="矩形 18"/>
            <p:cNvSpPr/>
            <p:nvPr/>
          </p:nvSpPr>
          <p:spPr>
            <a:xfrm>
              <a:off x="1159925" y="1749807"/>
              <a:ext cx="1713748" cy="602771"/>
            </a:xfrm>
            <a:prstGeom prst="rect">
              <a:avLst/>
            </a:prstGeom>
            <a:gradFill>
              <a:gsLst>
                <a:gs pos="48400">
                  <a:srgbClr val="377EB3">
                    <a:alpha val="56000"/>
                  </a:srgbClr>
                </a:gs>
                <a:gs pos="0">
                  <a:srgbClr val="377EB3">
                    <a:alpha val="0"/>
                  </a:srgbClr>
                </a:gs>
                <a:gs pos="100000">
                  <a:srgbClr val="377EB3">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19"/>
            <p:cNvCxnSpPr/>
            <p:nvPr/>
          </p:nvCxnSpPr>
          <p:spPr>
            <a:xfrm>
              <a:off x="1159925" y="1763173"/>
              <a:ext cx="1713748" cy="0"/>
            </a:xfrm>
            <a:prstGeom prst="line">
              <a:avLst/>
            </a:prstGeom>
            <a:ln w="25400">
              <a:gradFill>
                <a:gsLst>
                  <a:gs pos="0">
                    <a:srgbClr val="4BB4E9">
                      <a:alpha val="0"/>
                    </a:srgbClr>
                  </a:gs>
                  <a:gs pos="24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159925" y="2330177"/>
              <a:ext cx="1713748" cy="0"/>
            </a:xfrm>
            <a:prstGeom prst="line">
              <a:avLst/>
            </a:prstGeom>
            <a:ln w="25400">
              <a:gradFill>
                <a:gsLst>
                  <a:gs pos="0">
                    <a:srgbClr val="4BB4E9">
                      <a:alpha val="0"/>
                    </a:srgbClr>
                  </a:gs>
                  <a:gs pos="76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grpSp>
      <p:sp>
        <p:nvSpPr>
          <p:cNvPr id="22" name="任意多边形 21"/>
          <p:cNvSpPr/>
          <p:nvPr/>
        </p:nvSpPr>
        <p:spPr>
          <a:xfrm flipV="1">
            <a:off x="5368528" y="1338077"/>
            <a:ext cx="1483518" cy="1483518"/>
          </a:xfrm>
          <a:custGeom>
            <a:avLst/>
            <a:gdLst>
              <a:gd name="connsiteX0" fmla="*/ 1923320 w 3600000"/>
              <a:gd name="connsiteY0" fmla="*/ 634464 h 3600000"/>
              <a:gd name="connsiteX1" fmla="*/ 1957921 w 3600000"/>
              <a:gd name="connsiteY1" fmla="*/ 404900 h 3600000"/>
              <a:gd name="connsiteX2" fmla="*/ 1943607 w 3600000"/>
              <a:gd name="connsiteY2" fmla="*/ 402717 h 3600000"/>
              <a:gd name="connsiteX3" fmla="*/ 1851774 w 3600000"/>
              <a:gd name="connsiteY3" fmla="*/ 398079 h 3600000"/>
              <a:gd name="connsiteX4" fmla="*/ 1851774 w 3600000"/>
              <a:gd name="connsiteY4" fmla="*/ 627251 h 3600000"/>
              <a:gd name="connsiteX5" fmla="*/ 1676749 w 3600000"/>
              <a:gd name="connsiteY5" fmla="*/ 634904 h 3600000"/>
              <a:gd name="connsiteX6" fmla="*/ 1748228 w 3600000"/>
              <a:gd name="connsiteY6" fmla="*/ 627698 h 3600000"/>
              <a:gd name="connsiteX7" fmla="*/ 1748228 w 3600000"/>
              <a:gd name="connsiteY7" fmla="*/ 398079 h 3600000"/>
              <a:gd name="connsiteX8" fmla="*/ 1656395 w 3600000"/>
              <a:gd name="connsiteY8" fmla="*/ 402717 h 3600000"/>
              <a:gd name="connsiteX9" fmla="*/ 1642081 w 3600000"/>
              <a:gd name="connsiteY9" fmla="*/ 404900 h 3600000"/>
              <a:gd name="connsiteX10" fmla="*/ 2096364 w 3600000"/>
              <a:gd name="connsiteY10" fmla="*/ 663566 h 3600000"/>
              <a:gd name="connsiteX11" fmla="*/ 2162642 w 3600000"/>
              <a:gd name="connsiteY11" fmla="*/ 448703 h 3600000"/>
              <a:gd name="connsiteX12" fmla="*/ 2083064 w 3600000"/>
              <a:gd name="connsiteY12" fmla="*/ 424000 h 3600000"/>
              <a:gd name="connsiteX13" fmla="*/ 2060281 w 3600000"/>
              <a:gd name="connsiteY13" fmla="*/ 420522 h 3600000"/>
              <a:gd name="connsiteX14" fmla="*/ 2026467 w 3600000"/>
              <a:gd name="connsiteY14" fmla="*/ 644862 h 3600000"/>
              <a:gd name="connsiteX15" fmla="*/ 2040752 w 3600000"/>
              <a:gd name="connsiteY15" fmla="*/ 646303 h 3600000"/>
              <a:gd name="connsiteX16" fmla="*/ 1504026 w 3600000"/>
              <a:gd name="connsiteY16" fmla="*/ 664822 h 3600000"/>
              <a:gd name="connsiteX17" fmla="*/ 1563685 w 3600000"/>
              <a:gd name="connsiteY17" fmla="*/ 646303 h 3600000"/>
              <a:gd name="connsiteX18" fmla="*/ 1573600 w 3600000"/>
              <a:gd name="connsiteY18" fmla="*/ 645303 h 3600000"/>
              <a:gd name="connsiteX19" fmla="*/ 1539721 w 3600000"/>
              <a:gd name="connsiteY19" fmla="*/ 420522 h 3600000"/>
              <a:gd name="connsiteX20" fmla="*/ 1516938 w 3600000"/>
              <a:gd name="connsiteY20" fmla="*/ 424000 h 3600000"/>
              <a:gd name="connsiteX21" fmla="*/ 1437361 w 3600000"/>
              <a:gd name="connsiteY21" fmla="*/ 448703 h 3600000"/>
              <a:gd name="connsiteX22" fmla="*/ 2264505 w 3600000"/>
              <a:gd name="connsiteY22" fmla="*/ 716128 h 3600000"/>
              <a:gd name="connsiteX23" fmla="*/ 2361824 w 3600000"/>
              <a:gd name="connsiteY23" fmla="*/ 514043 h 3600000"/>
              <a:gd name="connsiteX24" fmla="*/ 2346710 w 3600000"/>
              <a:gd name="connsiteY24" fmla="*/ 505840 h 3600000"/>
              <a:gd name="connsiteX25" fmla="*/ 2261532 w 3600000"/>
              <a:gd name="connsiteY25" fmla="*/ 479399 h 3600000"/>
              <a:gd name="connsiteX26" fmla="*/ 2195256 w 3600000"/>
              <a:gd name="connsiteY26" fmla="*/ 694263 h 3600000"/>
              <a:gd name="connsiteX27" fmla="*/ 2262921 w 3600000"/>
              <a:gd name="connsiteY27" fmla="*/ 715267 h 3600000"/>
              <a:gd name="connsiteX28" fmla="*/ 1336416 w 3600000"/>
              <a:gd name="connsiteY28" fmla="*/ 718036 h 3600000"/>
              <a:gd name="connsiteX29" fmla="*/ 1341516 w 3600000"/>
              <a:gd name="connsiteY29" fmla="*/ 715267 h 3600000"/>
              <a:gd name="connsiteX30" fmla="*/ 1405134 w 3600000"/>
              <a:gd name="connsiteY30" fmla="*/ 695520 h 3600000"/>
              <a:gd name="connsiteX31" fmla="*/ 1338469 w 3600000"/>
              <a:gd name="connsiteY31" fmla="*/ 479399 h 3600000"/>
              <a:gd name="connsiteX32" fmla="*/ 1253292 w 3600000"/>
              <a:gd name="connsiteY32" fmla="*/ 505840 h 3600000"/>
              <a:gd name="connsiteX33" fmla="*/ 1238178 w 3600000"/>
              <a:gd name="connsiteY33" fmla="*/ 514043 h 3600000"/>
              <a:gd name="connsiteX34" fmla="*/ 2419102 w 3600000"/>
              <a:gd name="connsiteY34" fmla="*/ 800039 h 3600000"/>
              <a:gd name="connsiteX35" fmla="*/ 2545952 w 3600000"/>
              <a:gd name="connsiteY35" fmla="*/ 613985 h 3600000"/>
              <a:gd name="connsiteX36" fmla="*/ 2452934 w 3600000"/>
              <a:gd name="connsiteY36" fmla="*/ 563496 h 3600000"/>
              <a:gd name="connsiteX37" fmla="*/ 2355614 w 3600000"/>
              <a:gd name="connsiteY37" fmla="*/ 765579 h 3600000"/>
              <a:gd name="connsiteX38" fmla="*/ 1182096 w 3600000"/>
              <a:gd name="connsiteY38" fmla="*/ 801798 h 3600000"/>
              <a:gd name="connsiteX39" fmla="*/ 1245306 w 3600000"/>
              <a:gd name="connsiteY39" fmla="*/ 767488 h 3600000"/>
              <a:gd name="connsiteX40" fmla="*/ 1147069 w 3600000"/>
              <a:gd name="connsiteY40" fmla="*/ 563496 h 3600000"/>
              <a:gd name="connsiteX41" fmla="*/ 1054049 w 3600000"/>
              <a:gd name="connsiteY41" fmla="*/ 613985 h 3600000"/>
              <a:gd name="connsiteX42" fmla="*/ 2560617 w 3600000"/>
              <a:gd name="connsiteY42" fmla="*/ 904134 h 3600000"/>
              <a:gd name="connsiteX43" fmla="*/ 2712579 w 3600000"/>
              <a:gd name="connsiteY43" fmla="*/ 740359 h 3600000"/>
              <a:gd name="connsiteX44" fmla="*/ 2631002 w 3600000"/>
              <a:gd name="connsiteY44" fmla="*/ 673053 h 3600000"/>
              <a:gd name="connsiteX45" fmla="*/ 2504833 w 3600000"/>
              <a:gd name="connsiteY45" fmla="*/ 858108 h 3600000"/>
              <a:gd name="connsiteX46" fmla="*/ 1041307 w 3600000"/>
              <a:gd name="connsiteY46" fmla="*/ 906207 h 3600000"/>
              <a:gd name="connsiteX47" fmla="*/ 1096766 w 3600000"/>
              <a:gd name="connsiteY47" fmla="*/ 860450 h 3600000"/>
              <a:gd name="connsiteX48" fmla="*/ 969000 w 3600000"/>
              <a:gd name="connsiteY48" fmla="*/ 673053 h 3600000"/>
              <a:gd name="connsiteX49" fmla="*/ 887424 w 3600000"/>
              <a:gd name="connsiteY49" fmla="*/ 740359 h 3600000"/>
              <a:gd name="connsiteX50" fmla="*/ 2686748 w 3600000"/>
              <a:gd name="connsiteY50" fmla="*/ 1026623 h 3600000"/>
              <a:gd name="connsiteX51" fmla="*/ 2860299 w 3600000"/>
              <a:gd name="connsiteY51" fmla="*/ 888220 h 3600000"/>
              <a:gd name="connsiteX52" fmla="*/ 2793157 w 3600000"/>
              <a:gd name="connsiteY52" fmla="*/ 806844 h 3600000"/>
              <a:gd name="connsiteX53" fmla="*/ 2792582 w 3600000"/>
              <a:gd name="connsiteY53" fmla="*/ 806369 h 3600000"/>
              <a:gd name="connsiteX54" fmla="*/ 2640372 w 3600000"/>
              <a:gd name="connsiteY54" fmla="*/ 970415 h 3600000"/>
              <a:gd name="connsiteX55" fmla="*/ 915928 w 3600000"/>
              <a:gd name="connsiteY55" fmla="*/ 1028757 h 3600000"/>
              <a:gd name="connsiteX56" fmla="*/ 961978 w 3600000"/>
              <a:gd name="connsiteY56" fmla="*/ 972944 h 3600000"/>
              <a:gd name="connsiteX57" fmla="*/ 807420 w 3600000"/>
              <a:gd name="connsiteY57" fmla="*/ 806368 h 3600000"/>
              <a:gd name="connsiteX58" fmla="*/ 806843 w 3600000"/>
              <a:gd name="connsiteY58" fmla="*/ 806844 h 3600000"/>
              <a:gd name="connsiteX59" fmla="*/ 739702 w 3600000"/>
              <a:gd name="connsiteY59" fmla="*/ 888220 h 3600000"/>
              <a:gd name="connsiteX60" fmla="*/ 2795324 w 3600000"/>
              <a:gd name="connsiteY60" fmla="*/ 1165568 h 3600000"/>
              <a:gd name="connsiteX61" fmla="*/ 2986603 w 3600000"/>
              <a:gd name="connsiteY61" fmla="*/ 1055133 h 3600000"/>
              <a:gd name="connsiteX62" fmla="*/ 2964664 w 3600000"/>
              <a:gd name="connsiteY62" fmla="*/ 1014712 h 3600000"/>
              <a:gd name="connsiteX63" fmla="*/ 2926207 w 3600000"/>
              <a:gd name="connsiteY63" fmla="*/ 968102 h 3600000"/>
              <a:gd name="connsiteX64" fmla="*/ 2752655 w 3600000"/>
              <a:gd name="connsiteY64" fmla="*/ 1106504 h 3600000"/>
              <a:gd name="connsiteX65" fmla="*/ 2783663 w 3600000"/>
              <a:gd name="connsiteY65" fmla="*/ 1144085 h 3600000"/>
              <a:gd name="connsiteX66" fmla="*/ 808054 w 3600000"/>
              <a:gd name="connsiteY66" fmla="*/ 1167518 h 3600000"/>
              <a:gd name="connsiteX67" fmla="*/ 820774 w 3600000"/>
              <a:gd name="connsiteY67" fmla="*/ 1144085 h 3600000"/>
              <a:gd name="connsiteX68" fmla="*/ 850022 w 3600000"/>
              <a:gd name="connsiteY68" fmla="*/ 1108637 h 3600000"/>
              <a:gd name="connsiteX69" fmla="*/ 673795 w 3600000"/>
              <a:gd name="connsiteY69" fmla="*/ 968100 h 3600000"/>
              <a:gd name="connsiteX70" fmla="*/ 635336 w 3600000"/>
              <a:gd name="connsiteY70" fmla="*/ 1014712 h 3600000"/>
              <a:gd name="connsiteX71" fmla="*/ 613397 w 3600000"/>
              <a:gd name="connsiteY71" fmla="*/ 1055133 h 3600000"/>
              <a:gd name="connsiteX72" fmla="*/ 2879526 w 3600000"/>
              <a:gd name="connsiteY72" fmla="*/ 1320700 h 3600000"/>
              <a:gd name="connsiteX73" fmla="*/ 3086630 w 3600000"/>
              <a:gd name="connsiteY73" fmla="*/ 1239418 h 3600000"/>
              <a:gd name="connsiteX74" fmla="*/ 3036016 w 3600000"/>
              <a:gd name="connsiteY74" fmla="*/ 1146168 h 3600000"/>
              <a:gd name="connsiteX75" fmla="*/ 2844736 w 3600000"/>
              <a:gd name="connsiteY75" fmla="*/ 1256604 h 3600000"/>
              <a:gd name="connsiteX76" fmla="*/ 724131 w 3600000"/>
              <a:gd name="connsiteY76" fmla="*/ 1322135 h 3600000"/>
              <a:gd name="connsiteX77" fmla="*/ 758643 w 3600000"/>
              <a:gd name="connsiteY77" fmla="*/ 1258553 h 3600000"/>
              <a:gd name="connsiteX78" fmla="*/ 563985 w 3600000"/>
              <a:gd name="connsiteY78" fmla="*/ 1146168 h 3600000"/>
              <a:gd name="connsiteX79" fmla="*/ 513370 w 3600000"/>
              <a:gd name="connsiteY79" fmla="*/ 1239418 h 3600000"/>
              <a:gd name="connsiteX80" fmla="*/ 2936949 w 3600000"/>
              <a:gd name="connsiteY80" fmla="*/ 1487395 h 3600000"/>
              <a:gd name="connsiteX81" fmla="*/ 3151622 w 3600000"/>
              <a:gd name="connsiteY81" fmla="*/ 1438398 h 3600000"/>
              <a:gd name="connsiteX82" fmla="*/ 3120283 w 3600000"/>
              <a:gd name="connsiteY82" fmla="*/ 1337446 h 3600000"/>
              <a:gd name="connsiteX83" fmla="*/ 2915366 w 3600000"/>
              <a:gd name="connsiteY83" fmla="*/ 1417869 h 3600000"/>
              <a:gd name="connsiteX84" fmla="*/ 667194 w 3600000"/>
              <a:gd name="connsiteY84" fmla="*/ 1488339 h 3600000"/>
              <a:gd name="connsiteX85" fmla="*/ 688588 w 3600000"/>
              <a:gd name="connsiteY85" fmla="*/ 1419421 h 3600000"/>
              <a:gd name="connsiteX86" fmla="*/ 479717 w 3600000"/>
              <a:gd name="connsiteY86" fmla="*/ 1337446 h 3600000"/>
              <a:gd name="connsiteX87" fmla="*/ 448380 w 3600000"/>
              <a:gd name="connsiteY87" fmla="*/ 1438396 h 3600000"/>
              <a:gd name="connsiteX88" fmla="*/ 2971131 w 3600000"/>
              <a:gd name="connsiteY88" fmla="*/ 1660319 h 3600000"/>
              <a:gd name="connsiteX89" fmla="*/ 3195320 w 3600000"/>
              <a:gd name="connsiteY89" fmla="*/ 1643517 h 3600000"/>
              <a:gd name="connsiteX90" fmla="*/ 3179260 w 3600000"/>
              <a:gd name="connsiteY90" fmla="*/ 1538297 h 3600000"/>
              <a:gd name="connsiteX91" fmla="*/ 2963788 w 3600000"/>
              <a:gd name="connsiteY91" fmla="*/ 1587476 h 3600000"/>
              <a:gd name="connsiteX92" fmla="*/ 633274 w 3600000"/>
              <a:gd name="connsiteY92" fmla="*/ 1660647 h 3600000"/>
              <a:gd name="connsiteX93" fmla="*/ 640550 w 3600000"/>
              <a:gd name="connsiteY93" fmla="*/ 1588466 h 3600000"/>
              <a:gd name="connsiteX94" fmla="*/ 420740 w 3600000"/>
              <a:gd name="connsiteY94" fmla="*/ 1538297 h 3600000"/>
              <a:gd name="connsiteX95" fmla="*/ 404682 w 3600000"/>
              <a:gd name="connsiteY95" fmla="*/ 1643517 h 3600000"/>
              <a:gd name="connsiteX96" fmla="*/ 3201852 w 3600000"/>
              <a:gd name="connsiteY96" fmla="*/ 1853136 h 3600000"/>
              <a:gd name="connsiteX97" fmla="*/ 3204536 w 3600000"/>
              <a:gd name="connsiteY97" fmla="*/ 1800001 h 3600000"/>
              <a:gd name="connsiteX98" fmla="*/ 3201852 w 3600000"/>
              <a:gd name="connsiteY98" fmla="*/ 1746864 h 3600000"/>
              <a:gd name="connsiteX99" fmla="*/ 2981519 w 3600000"/>
              <a:gd name="connsiteY99" fmla="*/ 1763374 h 3600000"/>
              <a:gd name="connsiteX100" fmla="*/ 2985800 w 3600000"/>
              <a:gd name="connsiteY100" fmla="*/ 1805836 h 3600000"/>
              <a:gd name="connsiteX101" fmla="*/ 2982688 w 3600000"/>
              <a:gd name="connsiteY101" fmla="*/ 1836712 h 3600000"/>
              <a:gd name="connsiteX102" fmla="*/ 398148 w 3600000"/>
              <a:gd name="connsiteY102" fmla="*/ 1853136 h 3600000"/>
              <a:gd name="connsiteX103" fmla="*/ 621716 w 3600000"/>
              <a:gd name="connsiteY103" fmla="*/ 1836382 h 3600000"/>
              <a:gd name="connsiteX104" fmla="*/ 618637 w 3600000"/>
              <a:gd name="connsiteY104" fmla="*/ 1805836 h 3600000"/>
              <a:gd name="connsiteX105" fmla="*/ 622884 w 3600000"/>
              <a:gd name="connsiteY105" fmla="*/ 1763705 h 3600000"/>
              <a:gd name="connsiteX106" fmla="*/ 398148 w 3600000"/>
              <a:gd name="connsiteY106" fmla="*/ 1746864 h 3600000"/>
              <a:gd name="connsiteX107" fmla="*/ 395464 w 3600000"/>
              <a:gd name="connsiteY107" fmla="*/ 1800001 h 3600000"/>
              <a:gd name="connsiteX108" fmla="*/ 3179260 w 3600000"/>
              <a:gd name="connsiteY108" fmla="*/ 2061703 h 3600000"/>
              <a:gd name="connsiteX109" fmla="*/ 3195320 w 3600000"/>
              <a:gd name="connsiteY109" fmla="*/ 1956482 h 3600000"/>
              <a:gd name="connsiteX110" fmla="*/ 2972298 w 3600000"/>
              <a:gd name="connsiteY110" fmla="*/ 1939770 h 3600000"/>
              <a:gd name="connsiteX111" fmla="*/ 2964938 w 3600000"/>
              <a:gd name="connsiteY111" fmla="*/ 2012785 h 3600000"/>
              <a:gd name="connsiteX112" fmla="*/ 420740 w 3600000"/>
              <a:gd name="connsiteY112" fmla="*/ 2061703 h 3600000"/>
              <a:gd name="connsiteX113" fmla="*/ 639400 w 3600000"/>
              <a:gd name="connsiteY113" fmla="*/ 2011795 h 3600000"/>
              <a:gd name="connsiteX114" fmla="*/ 632106 w 3600000"/>
              <a:gd name="connsiteY114" fmla="*/ 1939440 h 3600000"/>
              <a:gd name="connsiteX115" fmla="*/ 404682 w 3600000"/>
              <a:gd name="connsiteY115" fmla="*/ 1956482 h 3600000"/>
              <a:gd name="connsiteX116" fmla="*/ 3120283 w 3600000"/>
              <a:gd name="connsiteY116" fmla="*/ 2262556 h 3600000"/>
              <a:gd name="connsiteX117" fmla="*/ 3151622 w 3600000"/>
              <a:gd name="connsiteY117" fmla="*/ 2161603 h 3600000"/>
              <a:gd name="connsiteX118" fmla="*/ 2940332 w 3600000"/>
              <a:gd name="connsiteY118" fmla="*/ 2113378 h 3600000"/>
              <a:gd name="connsiteX119" fmla="*/ 2918597 w 3600000"/>
              <a:gd name="connsiteY119" fmla="*/ 2183398 h 3600000"/>
              <a:gd name="connsiteX120" fmla="*/ 479717 w 3600000"/>
              <a:gd name="connsiteY120" fmla="*/ 2262556 h 3600000"/>
              <a:gd name="connsiteX121" fmla="*/ 685359 w 3600000"/>
              <a:gd name="connsiteY121" fmla="*/ 2181847 h 3600000"/>
              <a:gd name="connsiteX122" fmla="*/ 663811 w 3600000"/>
              <a:gd name="connsiteY122" fmla="*/ 2112430 h 3600000"/>
              <a:gd name="connsiteX123" fmla="*/ 448378 w 3600000"/>
              <a:gd name="connsiteY123" fmla="*/ 2161601 h 3600000"/>
              <a:gd name="connsiteX124" fmla="*/ 3036017 w 3600000"/>
              <a:gd name="connsiteY124" fmla="*/ 2453831 h 3600000"/>
              <a:gd name="connsiteX125" fmla="*/ 3086630 w 3600000"/>
              <a:gd name="connsiteY125" fmla="*/ 2360583 h 3600000"/>
              <a:gd name="connsiteX126" fmla="*/ 2884749 w 3600000"/>
              <a:gd name="connsiteY126" fmla="*/ 2281349 h 3600000"/>
              <a:gd name="connsiteX127" fmla="*/ 2849560 w 3600000"/>
              <a:gd name="connsiteY127" fmla="*/ 2346180 h 3600000"/>
              <a:gd name="connsiteX128" fmla="*/ 563985 w 3600000"/>
              <a:gd name="connsiteY128" fmla="*/ 2453831 h 3600000"/>
              <a:gd name="connsiteX129" fmla="*/ 753819 w 3600000"/>
              <a:gd name="connsiteY129" fmla="*/ 2344231 h 3600000"/>
              <a:gd name="connsiteX130" fmla="*/ 718909 w 3600000"/>
              <a:gd name="connsiteY130" fmla="*/ 2279914 h 3600000"/>
              <a:gd name="connsiteX131" fmla="*/ 513370 w 3600000"/>
              <a:gd name="connsiteY131" fmla="*/ 2360581 h 3600000"/>
              <a:gd name="connsiteX132" fmla="*/ 2926207 w 3600000"/>
              <a:gd name="connsiteY132" fmla="*/ 2631900 h 3600000"/>
              <a:gd name="connsiteX133" fmla="*/ 2964664 w 3600000"/>
              <a:gd name="connsiteY133" fmla="*/ 2585290 h 3600000"/>
              <a:gd name="connsiteX134" fmla="*/ 2986605 w 3600000"/>
              <a:gd name="connsiteY134" fmla="*/ 2544867 h 3600000"/>
              <a:gd name="connsiteX135" fmla="*/ 2800148 w 3600000"/>
              <a:gd name="connsiteY135" fmla="*/ 2437215 h 3600000"/>
              <a:gd name="connsiteX136" fmla="*/ 2783663 w 3600000"/>
              <a:gd name="connsiteY136" fmla="*/ 2467586 h 3600000"/>
              <a:gd name="connsiteX137" fmla="*/ 2758463 w 3600000"/>
              <a:gd name="connsiteY137" fmla="*/ 2498129 h 3600000"/>
              <a:gd name="connsiteX138" fmla="*/ 673793 w 3600000"/>
              <a:gd name="connsiteY138" fmla="*/ 2631900 h 3600000"/>
              <a:gd name="connsiteX139" fmla="*/ 844213 w 3600000"/>
              <a:gd name="connsiteY139" fmla="*/ 2495994 h 3600000"/>
              <a:gd name="connsiteX140" fmla="*/ 820774 w 3600000"/>
              <a:gd name="connsiteY140" fmla="*/ 2467586 h 3600000"/>
              <a:gd name="connsiteX141" fmla="*/ 803232 w 3600000"/>
              <a:gd name="connsiteY141" fmla="*/ 2435266 h 3600000"/>
              <a:gd name="connsiteX142" fmla="*/ 613396 w 3600000"/>
              <a:gd name="connsiteY142" fmla="*/ 2544867 h 3600000"/>
              <a:gd name="connsiteX143" fmla="*/ 635336 w 3600000"/>
              <a:gd name="connsiteY143" fmla="*/ 2585290 h 3600000"/>
              <a:gd name="connsiteX144" fmla="*/ 807418 w 3600000"/>
              <a:gd name="connsiteY144" fmla="*/ 2793630 h 3600000"/>
              <a:gd name="connsiteX145" fmla="*/ 956882 w 3600000"/>
              <a:gd name="connsiteY145" fmla="*/ 2632547 h 3600000"/>
              <a:gd name="connsiteX146" fmla="*/ 910121 w 3600000"/>
              <a:gd name="connsiteY146" fmla="*/ 2575873 h 3600000"/>
              <a:gd name="connsiteX147" fmla="*/ 739702 w 3600000"/>
              <a:gd name="connsiteY147" fmla="*/ 2711779 h 3600000"/>
              <a:gd name="connsiteX148" fmla="*/ 806843 w 3600000"/>
              <a:gd name="connsiteY148" fmla="*/ 2793157 h 3600000"/>
              <a:gd name="connsiteX149" fmla="*/ 2792582 w 3600000"/>
              <a:gd name="connsiteY149" fmla="*/ 2793632 h 3600000"/>
              <a:gd name="connsiteX150" fmla="*/ 2793157 w 3600000"/>
              <a:gd name="connsiteY150" fmla="*/ 2793157 h 3600000"/>
              <a:gd name="connsiteX151" fmla="*/ 2860301 w 3600000"/>
              <a:gd name="connsiteY151" fmla="*/ 2711779 h 3600000"/>
              <a:gd name="connsiteX152" fmla="*/ 2692555 w 3600000"/>
              <a:gd name="connsiteY152" fmla="*/ 2578008 h 3600000"/>
              <a:gd name="connsiteX153" fmla="*/ 2645467 w 3600000"/>
              <a:gd name="connsiteY153" fmla="*/ 2635079 h 3600000"/>
              <a:gd name="connsiteX154" fmla="*/ 1800000 w 3600000"/>
              <a:gd name="connsiteY154" fmla="*/ 2833463 h 3600000"/>
              <a:gd name="connsiteX155" fmla="*/ 2833463 w 3600000"/>
              <a:gd name="connsiteY155" fmla="*/ 1800000 h 3600000"/>
              <a:gd name="connsiteX156" fmla="*/ 1800000 w 3600000"/>
              <a:gd name="connsiteY156" fmla="*/ 766537 h 3600000"/>
              <a:gd name="connsiteX157" fmla="*/ 766537 w 3600000"/>
              <a:gd name="connsiteY157" fmla="*/ 1800000 h 3600000"/>
              <a:gd name="connsiteX158" fmla="*/ 1800000 w 3600000"/>
              <a:gd name="connsiteY158" fmla="*/ 2833463 h 3600000"/>
              <a:gd name="connsiteX159" fmla="*/ 2631002 w 3600000"/>
              <a:gd name="connsiteY159" fmla="*/ 2926947 h 3600000"/>
              <a:gd name="connsiteX160" fmla="*/ 2712579 w 3600000"/>
              <a:gd name="connsiteY160" fmla="*/ 2859640 h 3600000"/>
              <a:gd name="connsiteX161" fmla="*/ 2566750 w 3600000"/>
              <a:gd name="connsiteY161" fmla="*/ 2702476 h 3600000"/>
              <a:gd name="connsiteX162" fmla="*/ 2509926 w 3600000"/>
              <a:gd name="connsiteY162" fmla="*/ 2749361 h 3600000"/>
              <a:gd name="connsiteX163" fmla="*/ 968998 w 3600000"/>
              <a:gd name="connsiteY163" fmla="*/ 2926947 h 3600000"/>
              <a:gd name="connsiteX164" fmla="*/ 1091673 w 3600000"/>
              <a:gd name="connsiteY164" fmla="*/ 2747018 h 3600000"/>
              <a:gd name="connsiteX165" fmla="*/ 1035174 w 3600000"/>
              <a:gd name="connsiteY165" fmla="*/ 2700403 h 3600000"/>
              <a:gd name="connsiteX166" fmla="*/ 887422 w 3600000"/>
              <a:gd name="connsiteY166" fmla="*/ 2859640 h 3600000"/>
              <a:gd name="connsiteX167" fmla="*/ 1147067 w 3600000"/>
              <a:gd name="connsiteY167" fmla="*/ 3036503 h 3600000"/>
              <a:gd name="connsiteX168" fmla="*/ 1240849 w 3600000"/>
              <a:gd name="connsiteY168" fmla="*/ 2841763 h 3600000"/>
              <a:gd name="connsiteX169" fmla="*/ 1176289 w 3600000"/>
              <a:gd name="connsiteY169" fmla="*/ 2806721 h 3600000"/>
              <a:gd name="connsiteX170" fmla="*/ 1054049 w 3600000"/>
              <a:gd name="connsiteY170" fmla="*/ 2986015 h 3600000"/>
              <a:gd name="connsiteX171" fmla="*/ 2452932 w 3600000"/>
              <a:gd name="connsiteY171" fmla="*/ 3036505 h 3600000"/>
              <a:gd name="connsiteX172" fmla="*/ 2545952 w 3600000"/>
              <a:gd name="connsiteY172" fmla="*/ 2986015 h 3600000"/>
              <a:gd name="connsiteX173" fmla="*/ 2424909 w 3600000"/>
              <a:gd name="connsiteY173" fmla="*/ 2808479 h 3600000"/>
              <a:gd name="connsiteX174" fmla="*/ 2360069 w 3600000"/>
              <a:gd name="connsiteY174" fmla="*/ 2843673 h 3600000"/>
              <a:gd name="connsiteX175" fmla="*/ 2261532 w 3600000"/>
              <a:gd name="connsiteY175" fmla="*/ 3120600 h 3600000"/>
              <a:gd name="connsiteX176" fmla="*/ 2346710 w 3600000"/>
              <a:gd name="connsiteY176" fmla="*/ 3094160 h 3600000"/>
              <a:gd name="connsiteX177" fmla="*/ 2361822 w 3600000"/>
              <a:gd name="connsiteY177" fmla="*/ 3085957 h 3600000"/>
              <a:gd name="connsiteX178" fmla="*/ 2268960 w 3600000"/>
              <a:gd name="connsiteY178" fmla="*/ 2893125 h 3600000"/>
              <a:gd name="connsiteX179" fmla="*/ 2262921 w 3600000"/>
              <a:gd name="connsiteY179" fmla="*/ 2896402 h 3600000"/>
              <a:gd name="connsiteX180" fmla="*/ 2198541 w 3600000"/>
              <a:gd name="connsiteY180" fmla="*/ 2916388 h 3600000"/>
              <a:gd name="connsiteX181" fmla="*/ 1338469 w 3600000"/>
              <a:gd name="connsiteY181" fmla="*/ 3120600 h 3600000"/>
              <a:gd name="connsiteX182" fmla="*/ 1401849 w 3600000"/>
              <a:gd name="connsiteY182" fmla="*/ 2915131 h 3600000"/>
              <a:gd name="connsiteX183" fmla="*/ 1341516 w 3600000"/>
              <a:gd name="connsiteY183" fmla="*/ 2896402 h 3600000"/>
              <a:gd name="connsiteX184" fmla="*/ 1331961 w 3600000"/>
              <a:gd name="connsiteY184" fmla="*/ 2891216 h 3600000"/>
              <a:gd name="connsiteX185" fmla="*/ 1238178 w 3600000"/>
              <a:gd name="connsiteY185" fmla="*/ 3085957 h 3600000"/>
              <a:gd name="connsiteX186" fmla="*/ 1253292 w 3600000"/>
              <a:gd name="connsiteY186" fmla="*/ 3094160 h 3600000"/>
              <a:gd name="connsiteX187" fmla="*/ 2060281 w 3600000"/>
              <a:gd name="connsiteY187" fmla="*/ 3179477 h 3600000"/>
              <a:gd name="connsiteX188" fmla="*/ 2083064 w 3600000"/>
              <a:gd name="connsiteY188" fmla="*/ 3176000 h 3600000"/>
              <a:gd name="connsiteX189" fmla="*/ 2162642 w 3600000"/>
              <a:gd name="connsiteY189" fmla="*/ 3151297 h 3600000"/>
              <a:gd name="connsiteX190" fmla="*/ 2099651 w 3600000"/>
              <a:gd name="connsiteY190" fmla="*/ 2947085 h 3600000"/>
              <a:gd name="connsiteX191" fmla="*/ 2040752 w 3600000"/>
              <a:gd name="connsiteY191" fmla="*/ 2965369 h 3600000"/>
              <a:gd name="connsiteX192" fmla="*/ 2028201 w 3600000"/>
              <a:gd name="connsiteY192" fmla="*/ 2966634 h 3600000"/>
              <a:gd name="connsiteX193" fmla="*/ 1539719 w 3600000"/>
              <a:gd name="connsiteY193" fmla="*/ 3179477 h 3600000"/>
              <a:gd name="connsiteX194" fmla="*/ 1571868 w 3600000"/>
              <a:gd name="connsiteY194" fmla="*/ 2966192 h 3600000"/>
              <a:gd name="connsiteX195" fmla="*/ 1563685 w 3600000"/>
              <a:gd name="connsiteY195" fmla="*/ 2965369 h 3600000"/>
              <a:gd name="connsiteX196" fmla="*/ 1500737 w 3600000"/>
              <a:gd name="connsiteY196" fmla="*/ 2945828 h 3600000"/>
              <a:gd name="connsiteX197" fmla="*/ 1437359 w 3600000"/>
              <a:gd name="connsiteY197" fmla="*/ 3151297 h 3600000"/>
              <a:gd name="connsiteX198" fmla="*/ 1516938 w 3600000"/>
              <a:gd name="connsiteY198" fmla="*/ 3176000 h 3600000"/>
              <a:gd name="connsiteX199" fmla="*/ 1851774 w 3600000"/>
              <a:gd name="connsiteY199" fmla="*/ 3201921 h 3600000"/>
              <a:gd name="connsiteX200" fmla="*/ 1943607 w 3600000"/>
              <a:gd name="connsiteY200" fmla="*/ 3197284 h 3600000"/>
              <a:gd name="connsiteX201" fmla="*/ 1957921 w 3600000"/>
              <a:gd name="connsiteY201" fmla="*/ 3195099 h 3600000"/>
              <a:gd name="connsiteX202" fmla="*/ 1925052 w 3600000"/>
              <a:gd name="connsiteY202" fmla="*/ 2977031 h 3600000"/>
              <a:gd name="connsiteX203" fmla="*/ 1851774 w 3600000"/>
              <a:gd name="connsiteY203" fmla="*/ 2984418 h 3600000"/>
              <a:gd name="connsiteX204" fmla="*/ 1748228 w 3600000"/>
              <a:gd name="connsiteY204" fmla="*/ 3201921 h 3600000"/>
              <a:gd name="connsiteX205" fmla="*/ 1748228 w 3600000"/>
              <a:gd name="connsiteY205" fmla="*/ 2983971 h 3600000"/>
              <a:gd name="connsiteX206" fmla="*/ 1675015 w 3600000"/>
              <a:gd name="connsiteY206" fmla="*/ 2976591 h 3600000"/>
              <a:gd name="connsiteX207" fmla="*/ 1642081 w 3600000"/>
              <a:gd name="connsiteY207" fmla="*/ 3195099 h 3600000"/>
              <a:gd name="connsiteX208" fmla="*/ 1656395 w 3600000"/>
              <a:gd name="connsiteY208" fmla="*/ 3197284 h 3600000"/>
              <a:gd name="connsiteX209" fmla="*/ 1800000 w 3600000"/>
              <a:gd name="connsiteY209" fmla="*/ 3362100 h 3600000"/>
              <a:gd name="connsiteX210" fmla="*/ 237900 w 3600000"/>
              <a:gd name="connsiteY210" fmla="*/ 1800000 h 3600000"/>
              <a:gd name="connsiteX211" fmla="*/ 1800000 w 3600000"/>
              <a:gd name="connsiteY211" fmla="*/ 237900 h 3600000"/>
              <a:gd name="connsiteX212" fmla="*/ 3362100 w 3600000"/>
              <a:gd name="connsiteY212" fmla="*/ 1800000 h 3600000"/>
              <a:gd name="connsiteX213" fmla="*/ 1800000 w 3600000"/>
              <a:gd name="connsiteY213" fmla="*/ 3362100 h 3600000"/>
              <a:gd name="connsiteX214" fmla="*/ 1800000 w 3600000"/>
              <a:gd name="connsiteY214" fmla="*/ 3600000 h 3600000"/>
              <a:gd name="connsiteX215" fmla="*/ 3600000 w 3600000"/>
              <a:gd name="connsiteY215" fmla="*/ 1800000 h 3600000"/>
              <a:gd name="connsiteX216" fmla="*/ 1800000 w 3600000"/>
              <a:gd name="connsiteY216" fmla="*/ 0 h 3600000"/>
              <a:gd name="connsiteX217" fmla="*/ 0 w 3600000"/>
              <a:gd name="connsiteY217" fmla="*/ 1800000 h 3600000"/>
              <a:gd name="connsiteX218" fmla="*/ 1800000 w 3600000"/>
              <a:gd name="connsiteY218"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3600000" h="3600000">
                <a:moveTo>
                  <a:pt x="1923320" y="634464"/>
                </a:moveTo>
                <a:lnTo>
                  <a:pt x="1957921" y="404900"/>
                </a:lnTo>
                <a:lnTo>
                  <a:pt x="1943607" y="402717"/>
                </a:lnTo>
                <a:lnTo>
                  <a:pt x="1851774" y="398079"/>
                </a:lnTo>
                <a:lnTo>
                  <a:pt x="1851774" y="627251"/>
                </a:lnTo>
                <a:close/>
                <a:moveTo>
                  <a:pt x="1676749" y="634904"/>
                </a:moveTo>
                <a:lnTo>
                  <a:pt x="1748228" y="627698"/>
                </a:lnTo>
                <a:lnTo>
                  <a:pt x="1748228" y="398079"/>
                </a:lnTo>
                <a:lnTo>
                  <a:pt x="1656395" y="402717"/>
                </a:lnTo>
                <a:lnTo>
                  <a:pt x="1642081" y="404900"/>
                </a:lnTo>
                <a:close/>
                <a:moveTo>
                  <a:pt x="2096364" y="663566"/>
                </a:moveTo>
                <a:lnTo>
                  <a:pt x="2162642" y="448703"/>
                </a:lnTo>
                <a:lnTo>
                  <a:pt x="2083064" y="424000"/>
                </a:lnTo>
                <a:lnTo>
                  <a:pt x="2060281" y="420522"/>
                </a:lnTo>
                <a:lnTo>
                  <a:pt x="2026467" y="644862"/>
                </a:lnTo>
                <a:lnTo>
                  <a:pt x="2040752" y="646303"/>
                </a:lnTo>
                <a:close/>
                <a:moveTo>
                  <a:pt x="1504026" y="664822"/>
                </a:moveTo>
                <a:lnTo>
                  <a:pt x="1563685" y="646303"/>
                </a:lnTo>
                <a:lnTo>
                  <a:pt x="1573600" y="645303"/>
                </a:lnTo>
                <a:lnTo>
                  <a:pt x="1539721" y="420522"/>
                </a:lnTo>
                <a:lnTo>
                  <a:pt x="1516938" y="424000"/>
                </a:lnTo>
                <a:lnTo>
                  <a:pt x="1437361" y="448703"/>
                </a:lnTo>
                <a:close/>
                <a:moveTo>
                  <a:pt x="2264505" y="716128"/>
                </a:moveTo>
                <a:lnTo>
                  <a:pt x="2361824" y="514043"/>
                </a:lnTo>
                <a:lnTo>
                  <a:pt x="2346710" y="505840"/>
                </a:lnTo>
                <a:lnTo>
                  <a:pt x="2261532" y="479399"/>
                </a:lnTo>
                <a:lnTo>
                  <a:pt x="2195256" y="694263"/>
                </a:lnTo>
                <a:lnTo>
                  <a:pt x="2262921" y="715267"/>
                </a:lnTo>
                <a:close/>
                <a:moveTo>
                  <a:pt x="1336416" y="718036"/>
                </a:moveTo>
                <a:lnTo>
                  <a:pt x="1341516" y="715267"/>
                </a:lnTo>
                <a:lnTo>
                  <a:pt x="1405134" y="695520"/>
                </a:lnTo>
                <a:lnTo>
                  <a:pt x="1338469" y="479399"/>
                </a:lnTo>
                <a:lnTo>
                  <a:pt x="1253292" y="505840"/>
                </a:lnTo>
                <a:lnTo>
                  <a:pt x="1238178" y="514043"/>
                </a:lnTo>
                <a:close/>
                <a:moveTo>
                  <a:pt x="2419102" y="800039"/>
                </a:moveTo>
                <a:lnTo>
                  <a:pt x="2545952" y="613985"/>
                </a:lnTo>
                <a:lnTo>
                  <a:pt x="2452934" y="563496"/>
                </a:lnTo>
                <a:lnTo>
                  <a:pt x="2355614" y="765579"/>
                </a:lnTo>
                <a:close/>
                <a:moveTo>
                  <a:pt x="1182096" y="801798"/>
                </a:moveTo>
                <a:lnTo>
                  <a:pt x="1245306" y="767488"/>
                </a:lnTo>
                <a:lnTo>
                  <a:pt x="1147069" y="563496"/>
                </a:lnTo>
                <a:lnTo>
                  <a:pt x="1054049" y="613985"/>
                </a:lnTo>
                <a:close/>
                <a:moveTo>
                  <a:pt x="2560617" y="904134"/>
                </a:moveTo>
                <a:lnTo>
                  <a:pt x="2712579" y="740359"/>
                </a:lnTo>
                <a:lnTo>
                  <a:pt x="2631002" y="673053"/>
                </a:lnTo>
                <a:lnTo>
                  <a:pt x="2504833" y="858108"/>
                </a:lnTo>
                <a:close/>
                <a:moveTo>
                  <a:pt x="1041307" y="906207"/>
                </a:moveTo>
                <a:lnTo>
                  <a:pt x="1096766" y="860450"/>
                </a:lnTo>
                <a:lnTo>
                  <a:pt x="969000" y="673053"/>
                </a:lnTo>
                <a:lnTo>
                  <a:pt x="887424" y="740359"/>
                </a:lnTo>
                <a:close/>
                <a:moveTo>
                  <a:pt x="2686748" y="1026623"/>
                </a:moveTo>
                <a:lnTo>
                  <a:pt x="2860299" y="888220"/>
                </a:lnTo>
                <a:lnTo>
                  <a:pt x="2793157" y="806844"/>
                </a:lnTo>
                <a:lnTo>
                  <a:pt x="2792582" y="806369"/>
                </a:lnTo>
                <a:lnTo>
                  <a:pt x="2640372" y="970415"/>
                </a:lnTo>
                <a:close/>
                <a:moveTo>
                  <a:pt x="915928" y="1028757"/>
                </a:moveTo>
                <a:lnTo>
                  <a:pt x="961978" y="972944"/>
                </a:lnTo>
                <a:lnTo>
                  <a:pt x="807420" y="806368"/>
                </a:lnTo>
                <a:lnTo>
                  <a:pt x="806843" y="806844"/>
                </a:lnTo>
                <a:lnTo>
                  <a:pt x="739702" y="888220"/>
                </a:lnTo>
                <a:close/>
                <a:moveTo>
                  <a:pt x="2795324" y="1165568"/>
                </a:moveTo>
                <a:lnTo>
                  <a:pt x="2986603" y="1055133"/>
                </a:lnTo>
                <a:lnTo>
                  <a:pt x="2964664" y="1014712"/>
                </a:lnTo>
                <a:lnTo>
                  <a:pt x="2926207" y="968102"/>
                </a:lnTo>
                <a:lnTo>
                  <a:pt x="2752655" y="1106504"/>
                </a:lnTo>
                <a:lnTo>
                  <a:pt x="2783663" y="1144085"/>
                </a:lnTo>
                <a:close/>
                <a:moveTo>
                  <a:pt x="808054" y="1167518"/>
                </a:moveTo>
                <a:lnTo>
                  <a:pt x="820774" y="1144085"/>
                </a:lnTo>
                <a:lnTo>
                  <a:pt x="850022" y="1108637"/>
                </a:lnTo>
                <a:lnTo>
                  <a:pt x="673795" y="968100"/>
                </a:lnTo>
                <a:lnTo>
                  <a:pt x="635336" y="1014712"/>
                </a:lnTo>
                <a:lnTo>
                  <a:pt x="613397" y="1055133"/>
                </a:lnTo>
                <a:close/>
                <a:moveTo>
                  <a:pt x="2879526" y="1320700"/>
                </a:moveTo>
                <a:lnTo>
                  <a:pt x="3086630" y="1239418"/>
                </a:lnTo>
                <a:lnTo>
                  <a:pt x="3036016" y="1146168"/>
                </a:lnTo>
                <a:lnTo>
                  <a:pt x="2844736" y="1256604"/>
                </a:lnTo>
                <a:close/>
                <a:moveTo>
                  <a:pt x="724131" y="1322135"/>
                </a:moveTo>
                <a:lnTo>
                  <a:pt x="758643" y="1258553"/>
                </a:lnTo>
                <a:lnTo>
                  <a:pt x="563985" y="1146168"/>
                </a:lnTo>
                <a:lnTo>
                  <a:pt x="513370" y="1239418"/>
                </a:lnTo>
                <a:close/>
                <a:moveTo>
                  <a:pt x="2936949" y="1487395"/>
                </a:moveTo>
                <a:lnTo>
                  <a:pt x="3151622" y="1438398"/>
                </a:lnTo>
                <a:lnTo>
                  <a:pt x="3120283" y="1337446"/>
                </a:lnTo>
                <a:lnTo>
                  <a:pt x="2915366" y="1417869"/>
                </a:lnTo>
                <a:close/>
                <a:moveTo>
                  <a:pt x="667194" y="1488339"/>
                </a:moveTo>
                <a:lnTo>
                  <a:pt x="688588" y="1419421"/>
                </a:lnTo>
                <a:lnTo>
                  <a:pt x="479717" y="1337446"/>
                </a:lnTo>
                <a:lnTo>
                  <a:pt x="448380" y="1438396"/>
                </a:lnTo>
                <a:close/>
                <a:moveTo>
                  <a:pt x="2971131" y="1660319"/>
                </a:moveTo>
                <a:lnTo>
                  <a:pt x="3195320" y="1643517"/>
                </a:lnTo>
                <a:lnTo>
                  <a:pt x="3179260" y="1538297"/>
                </a:lnTo>
                <a:lnTo>
                  <a:pt x="2963788" y="1587476"/>
                </a:lnTo>
                <a:close/>
                <a:moveTo>
                  <a:pt x="633274" y="1660647"/>
                </a:moveTo>
                <a:lnTo>
                  <a:pt x="640550" y="1588466"/>
                </a:lnTo>
                <a:lnTo>
                  <a:pt x="420740" y="1538297"/>
                </a:lnTo>
                <a:lnTo>
                  <a:pt x="404682" y="1643517"/>
                </a:lnTo>
                <a:close/>
                <a:moveTo>
                  <a:pt x="3201852" y="1853136"/>
                </a:moveTo>
                <a:lnTo>
                  <a:pt x="3204536" y="1800001"/>
                </a:lnTo>
                <a:lnTo>
                  <a:pt x="3201852" y="1746864"/>
                </a:lnTo>
                <a:lnTo>
                  <a:pt x="2981519" y="1763374"/>
                </a:lnTo>
                <a:lnTo>
                  <a:pt x="2985800" y="1805836"/>
                </a:lnTo>
                <a:lnTo>
                  <a:pt x="2982688" y="1836712"/>
                </a:lnTo>
                <a:close/>
                <a:moveTo>
                  <a:pt x="398148" y="1853136"/>
                </a:moveTo>
                <a:lnTo>
                  <a:pt x="621716" y="1836382"/>
                </a:lnTo>
                <a:lnTo>
                  <a:pt x="618637" y="1805836"/>
                </a:lnTo>
                <a:lnTo>
                  <a:pt x="622884" y="1763705"/>
                </a:lnTo>
                <a:lnTo>
                  <a:pt x="398148" y="1746864"/>
                </a:lnTo>
                <a:lnTo>
                  <a:pt x="395464" y="1800001"/>
                </a:lnTo>
                <a:close/>
                <a:moveTo>
                  <a:pt x="3179260" y="2061703"/>
                </a:moveTo>
                <a:lnTo>
                  <a:pt x="3195320" y="1956482"/>
                </a:lnTo>
                <a:lnTo>
                  <a:pt x="2972298" y="1939770"/>
                </a:lnTo>
                <a:lnTo>
                  <a:pt x="2964938" y="2012785"/>
                </a:lnTo>
                <a:close/>
                <a:moveTo>
                  <a:pt x="420740" y="2061703"/>
                </a:moveTo>
                <a:lnTo>
                  <a:pt x="639400" y="2011795"/>
                </a:lnTo>
                <a:lnTo>
                  <a:pt x="632106" y="1939440"/>
                </a:lnTo>
                <a:lnTo>
                  <a:pt x="404682" y="1956482"/>
                </a:lnTo>
                <a:close/>
                <a:moveTo>
                  <a:pt x="3120283" y="2262556"/>
                </a:moveTo>
                <a:lnTo>
                  <a:pt x="3151622" y="2161603"/>
                </a:lnTo>
                <a:lnTo>
                  <a:pt x="2940332" y="2113378"/>
                </a:lnTo>
                <a:lnTo>
                  <a:pt x="2918597" y="2183398"/>
                </a:lnTo>
                <a:close/>
                <a:moveTo>
                  <a:pt x="479717" y="2262556"/>
                </a:moveTo>
                <a:lnTo>
                  <a:pt x="685359" y="2181847"/>
                </a:lnTo>
                <a:lnTo>
                  <a:pt x="663811" y="2112430"/>
                </a:lnTo>
                <a:lnTo>
                  <a:pt x="448378" y="2161601"/>
                </a:lnTo>
                <a:close/>
                <a:moveTo>
                  <a:pt x="3036017" y="2453831"/>
                </a:moveTo>
                <a:lnTo>
                  <a:pt x="3086630" y="2360583"/>
                </a:lnTo>
                <a:lnTo>
                  <a:pt x="2884749" y="2281349"/>
                </a:lnTo>
                <a:lnTo>
                  <a:pt x="2849560" y="2346180"/>
                </a:lnTo>
                <a:close/>
                <a:moveTo>
                  <a:pt x="563985" y="2453831"/>
                </a:moveTo>
                <a:lnTo>
                  <a:pt x="753819" y="2344231"/>
                </a:lnTo>
                <a:lnTo>
                  <a:pt x="718909" y="2279914"/>
                </a:lnTo>
                <a:lnTo>
                  <a:pt x="513370" y="2360581"/>
                </a:lnTo>
                <a:close/>
                <a:moveTo>
                  <a:pt x="2926207" y="2631900"/>
                </a:moveTo>
                <a:lnTo>
                  <a:pt x="2964664" y="2585290"/>
                </a:lnTo>
                <a:lnTo>
                  <a:pt x="2986605" y="2544867"/>
                </a:lnTo>
                <a:lnTo>
                  <a:pt x="2800148" y="2437215"/>
                </a:lnTo>
                <a:lnTo>
                  <a:pt x="2783663" y="2467586"/>
                </a:lnTo>
                <a:lnTo>
                  <a:pt x="2758463" y="2498129"/>
                </a:lnTo>
                <a:close/>
                <a:moveTo>
                  <a:pt x="673793" y="2631900"/>
                </a:moveTo>
                <a:lnTo>
                  <a:pt x="844213" y="2495994"/>
                </a:lnTo>
                <a:lnTo>
                  <a:pt x="820774" y="2467586"/>
                </a:lnTo>
                <a:lnTo>
                  <a:pt x="803232" y="2435266"/>
                </a:lnTo>
                <a:lnTo>
                  <a:pt x="613396" y="2544867"/>
                </a:lnTo>
                <a:lnTo>
                  <a:pt x="635336" y="2585290"/>
                </a:lnTo>
                <a:close/>
                <a:moveTo>
                  <a:pt x="807418" y="2793630"/>
                </a:moveTo>
                <a:lnTo>
                  <a:pt x="956882" y="2632547"/>
                </a:lnTo>
                <a:lnTo>
                  <a:pt x="910121" y="2575873"/>
                </a:lnTo>
                <a:lnTo>
                  <a:pt x="739702" y="2711779"/>
                </a:lnTo>
                <a:lnTo>
                  <a:pt x="806843" y="2793157"/>
                </a:lnTo>
                <a:close/>
                <a:moveTo>
                  <a:pt x="2792582" y="2793632"/>
                </a:moveTo>
                <a:lnTo>
                  <a:pt x="2793157" y="2793157"/>
                </a:lnTo>
                <a:lnTo>
                  <a:pt x="2860301" y="2711779"/>
                </a:lnTo>
                <a:lnTo>
                  <a:pt x="2692555" y="2578008"/>
                </a:lnTo>
                <a:lnTo>
                  <a:pt x="2645467" y="2635079"/>
                </a:lnTo>
                <a:close/>
                <a:moveTo>
                  <a:pt x="1800000" y="2833463"/>
                </a:moveTo>
                <a:cubicBezTo>
                  <a:pt x="2370766" y="2833463"/>
                  <a:pt x="2833463" y="2370766"/>
                  <a:pt x="2833463" y="1800000"/>
                </a:cubicBezTo>
                <a:cubicBezTo>
                  <a:pt x="2833463" y="1229234"/>
                  <a:pt x="2370766" y="766537"/>
                  <a:pt x="1800000" y="766537"/>
                </a:cubicBezTo>
                <a:cubicBezTo>
                  <a:pt x="1229234" y="766537"/>
                  <a:pt x="766537" y="1229234"/>
                  <a:pt x="766537" y="1800000"/>
                </a:cubicBezTo>
                <a:cubicBezTo>
                  <a:pt x="766537" y="2370766"/>
                  <a:pt x="1229234" y="2833463"/>
                  <a:pt x="1800000" y="2833463"/>
                </a:cubicBezTo>
                <a:close/>
                <a:moveTo>
                  <a:pt x="2631002" y="2926947"/>
                </a:moveTo>
                <a:lnTo>
                  <a:pt x="2712579" y="2859640"/>
                </a:lnTo>
                <a:lnTo>
                  <a:pt x="2566750" y="2702476"/>
                </a:lnTo>
                <a:lnTo>
                  <a:pt x="2509926" y="2749361"/>
                </a:lnTo>
                <a:close/>
                <a:moveTo>
                  <a:pt x="968998" y="2926947"/>
                </a:moveTo>
                <a:lnTo>
                  <a:pt x="1091673" y="2747018"/>
                </a:lnTo>
                <a:lnTo>
                  <a:pt x="1035174" y="2700403"/>
                </a:lnTo>
                <a:lnTo>
                  <a:pt x="887422" y="2859640"/>
                </a:lnTo>
                <a:close/>
                <a:moveTo>
                  <a:pt x="1147067" y="3036503"/>
                </a:moveTo>
                <a:lnTo>
                  <a:pt x="1240849" y="2841763"/>
                </a:lnTo>
                <a:lnTo>
                  <a:pt x="1176289" y="2806721"/>
                </a:lnTo>
                <a:lnTo>
                  <a:pt x="1054049" y="2986015"/>
                </a:lnTo>
                <a:close/>
                <a:moveTo>
                  <a:pt x="2452932" y="3036505"/>
                </a:moveTo>
                <a:lnTo>
                  <a:pt x="2545952" y="2986015"/>
                </a:lnTo>
                <a:lnTo>
                  <a:pt x="2424909" y="2808479"/>
                </a:lnTo>
                <a:lnTo>
                  <a:pt x="2360069" y="2843673"/>
                </a:lnTo>
                <a:close/>
                <a:moveTo>
                  <a:pt x="2261532" y="3120600"/>
                </a:moveTo>
                <a:lnTo>
                  <a:pt x="2346710" y="3094160"/>
                </a:lnTo>
                <a:lnTo>
                  <a:pt x="2361822" y="3085957"/>
                </a:lnTo>
                <a:lnTo>
                  <a:pt x="2268960" y="2893125"/>
                </a:lnTo>
                <a:lnTo>
                  <a:pt x="2262921" y="2896402"/>
                </a:lnTo>
                <a:lnTo>
                  <a:pt x="2198541" y="2916388"/>
                </a:lnTo>
                <a:close/>
                <a:moveTo>
                  <a:pt x="1338469" y="3120600"/>
                </a:moveTo>
                <a:lnTo>
                  <a:pt x="1401849" y="2915131"/>
                </a:lnTo>
                <a:lnTo>
                  <a:pt x="1341516" y="2896402"/>
                </a:lnTo>
                <a:lnTo>
                  <a:pt x="1331961" y="2891216"/>
                </a:lnTo>
                <a:lnTo>
                  <a:pt x="1238178" y="3085957"/>
                </a:lnTo>
                <a:lnTo>
                  <a:pt x="1253292" y="3094160"/>
                </a:lnTo>
                <a:close/>
                <a:moveTo>
                  <a:pt x="2060281" y="3179477"/>
                </a:moveTo>
                <a:lnTo>
                  <a:pt x="2083064" y="3176000"/>
                </a:lnTo>
                <a:lnTo>
                  <a:pt x="2162642" y="3151297"/>
                </a:lnTo>
                <a:lnTo>
                  <a:pt x="2099651" y="2947085"/>
                </a:lnTo>
                <a:lnTo>
                  <a:pt x="2040752" y="2965369"/>
                </a:lnTo>
                <a:lnTo>
                  <a:pt x="2028201" y="2966634"/>
                </a:lnTo>
                <a:close/>
                <a:moveTo>
                  <a:pt x="1539719" y="3179477"/>
                </a:moveTo>
                <a:lnTo>
                  <a:pt x="1571868" y="2966192"/>
                </a:lnTo>
                <a:lnTo>
                  <a:pt x="1563685" y="2965369"/>
                </a:lnTo>
                <a:lnTo>
                  <a:pt x="1500737" y="2945828"/>
                </a:lnTo>
                <a:lnTo>
                  <a:pt x="1437359" y="3151297"/>
                </a:lnTo>
                <a:lnTo>
                  <a:pt x="1516938" y="3176000"/>
                </a:lnTo>
                <a:close/>
                <a:moveTo>
                  <a:pt x="1851774" y="3201921"/>
                </a:moveTo>
                <a:lnTo>
                  <a:pt x="1943607" y="3197284"/>
                </a:lnTo>
                <a:lnTo>
                  <a:pt x="1957921" y="3195099"/>
                </a:lnTo>
                <a:lnTo>
                  <a:pt x="1925052" y="2977031"/>
                </a:lnTo>
                <a:lnTo>
                  <a:pt x="1851774" y="2984418"/>
                </a:lnTo>
                <a:close/>
                <a:moveTo>
                  <a:pt x="1748228" y="3201921"/>
                </a:moveTo>
                <a:lnTo>
                  <a:pt x="1748228" y="2983971"/>
                </a:lnTo>
                <a:lnTo>
                  <a:pt x="1675015" y="2976591"/>
                </a:lnTo>
                <a:lnTo>
                  <a:pt x="1642081" y="3195099"/>
                </a:lnTo>
                <a:lnTo>
                  <a:pt x="1656395" y="3197284"/>
                </a:lnTo>
                <a:close/>
                <a:moveTo>
                  <a:pt x="1800000" y="3362100"/>
                </a:moveTo>
                <a:cubicBezTo>
                  <a:pt x="937276" y="3362100"/>
                  <a:pt x="237900" y="2662724"/>
                  <a:pt x="237900" y="1800000"/>
                </a:cubicBezTo>
                <a:cubicBezTo>
                  <a:pt x="237900" y="937276"/>
                  <a:pt x="937276" y="237900"/>
                  <a:pt x="1800000" y="237900"/>
                </a:cubicBezTo>
                <a:cubicBezTo>
                  <a:pt x="2662724" y="237900"/>
                  <a:pt x="3362100" y="937276"/>
                  <a:pt x="3362100" y="1800000"/>
                </a:cubicBezTo>
                <a:cubicBezTo>
                  <a:pt x="3362100" y="2662724"/>
                  <a:pt x="2662724" y="3362100"/>
                  <a:pt x="1800000" y="3362100"/>
                </a:cubicBezTo>
                <a:close/>
                <a:moveTo>
                  <a:pt x="1800000" y="3600000"/>
                </a:moveTo>
                <a:cubicBezTo>
                  <a:pt x="2794113" y="3600000"/>
                  <a:pt x="3600000" y="2794113"/>
                  <a:pt x="3600000" y="1800000"/>
                </a:cubicBezTo>
                <a:cubicBezTo>
                  <a:pt x="3600000" y="805887"/>
                  <a:pt x="2794113" y="0"/>
                  <a:pt x="1800000" y="0"/>
                </a:cubicBezTo>
                <a:cubicBezTo>
                  <a:pt x="805887" y="0"/>
                  <a:pt x="0" y="805887"/>
                  <a:pt x="0" y="1800000"/>
                </a:cubicBezTo>
                <a:cubicBezTo>
                  <a:pt x="0" y="2794113"/>
                  <a:pt x="805887" y="3600000"/>
                  <a:pt x="1800000" y="3600000"/>
                </a:cubicBezTo>
                <a:close/>
              </a:path>
            </a:pathLst>
          </a:custGeom>
          <a:solidFill>
            <a:srgbClr val="0070C0">
              <a:alpha val="60000"/>
            </a:srgbClr>
          </a:solidFill>
          <a:ln w="12700" cap="flat" cmpd="sng" algn="ctr">
            <a:noFill/>
            <a:prstDash val="solid"/>
            <a:miter lim="800000"/>
          </a:ln>
          <a:effectLst/>
        </p:spPr>
        <p:txBody>
          <a:bodyPr wrap="square" rtlCol="0" anchor="ctr">
            <a:noAutofit/>
          </a:bodyP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23" name="椭圆 22"/>
          <p:cNvSpPr/>
          <p:nvPr/>
        </p:nvSpPr>
        <p:spPr>
          <a:xfrm flipV="1">
            <a:off x="5333404" y="1302953"/>
            <a:ext cx="1553766" cy="1553766"/>
          </a:xfrm>
          <a:prstGeom prst="ellipse">
            <a:avLst/>
          </a:prstGeom>
          <a:noFill/>
          <a:ln w="12700" cap="flat" cmpd="sng" algn="ctr">
            <a:solidFill>
              <a:srgbClr val="4BB4E9"/>
            </a:solidFill>
            <a:prstDash val="solid"/>
            <a:miter lim="800000"/>
          </a:ln>
          <a:effectLst>
            <a:glow rad="50800">
              <a:srgbClr val="00B0F0">
                <a:alpha val="34000"/>
              </a:srgbClr>
            </a:glow>
          </a:effectLst>
        </p:spPr>
        <p:txBody>
          <a:bodyPr rtlCol="0" anchor="ct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31" name="椭圆 30"/>
          <p:cNvSpPr/>
          <p:nvPr/>
        </p:nvSpPr>
        <p:spPr>
          <a:xfrm rot="10800000" flipV="1">
            <a:off x="5001353" y="1025496"/>
            <a:ext cx="2108682" cy="2108682"/>
          </a:xfrm>
          <a:prstGeom prst="ellipse">
            <a:avLst/>
          </a:prstGeom>
          <a:noFill/>
          <a:ln w="12700" cap="flat" cmpd="sng" algn="ctr">
            <a:solidFill>
              <a:srgbClr val="4BB4E9"/>
            </a:solidFill>
            <a:prstDash val="solid"/>
            <a:miter lim="800000"/>
          </a:ln>
          <a:effectLst>
            <a:glow rad="50800">
              <a:srgbClr val="00B0F0">
                <a:alpha val="34000"/>
              </a:srgbClr>
            </a:glow>
          </a:effectLst>
        </p:spPr>
        <p:txBody>
          <a:bodyPr rtlCol="0" anchor="ct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32" name="文本框 31"/>
          <p:cNvSpPr txBox="1"/>
          <p:nvPr/>
        </p:nvSpPr>
        <p:spPr>
          <a:xfrm>
            <a:off x="5368542" y="1252253"/>
            <a:ext cx="1454126" cy="1446550"/>
          </a:xfrm>
          <a:prstGeom prst="rect">
            <a:avLst/>
          </a:prstGeom>
          <a:noFill/>
        </p:spPr>
        <p:txBody>
          <a:bodyPr wrap="square" rtlCol="0">
            <a:spAutoFit/>
            <a:scene3d>
              <a:camera prst="orthographicFront"/>
              <a:lightRig rig="threePt" dir="t"/>
            </a:scene3d>
            <a:sp3d extrusionH="69850" prstMaterial="metal">
              <a:bevelB w="38100" h="38100"/>
            </a:sp3d>
          </a:bodyPr>
          <a:lstStyle>
            <a:defPPr>
              <a:defRPr lang="zh-CN"/>
            </a:defPPr>
            <a:lvl1pPr algn="ctr">
              <a:defRPr sz="7200">
                <a:ln w="12700">
                  <a:solidFill>
                    <a:schemeClr val="accent3">
                      <a:lumMod val="50000"/>
                    </a:schemeClr>
                  </a:solidFill>
                </a:ln>
                <a:solidFill>
                  <a:schemeClr val="bg1"/>
                </a:solidFill>
                <a:effectLst>
                  <a:glow rad="63500">
                    <a:schemeClr val="accent3">
                      <a:satMod val="175000"/>
                      <a:alpha val="40000"/>
                    </a:schemeClr>
                  </a:glow>
                </a:effectLst>
                <a:latin typeface="+mj-lt"/>
                <a:ea typeface="Segoe UI Black" panose="020B0A02040204020203" pitchFamily="34" charset="0"/>
                <a:cs typeface="Segoe UI Black" panose="020B0A02040204020203" pitchFamily="34" charset="0"/>
              </a:defRPr>
            </a:lvl1pPr>
          </a:lstStyle>
          <a:p>
            <a:r>
              <a:rPr lang="en-US" altLang="zh-CN" sz="8800" b="1" dirty="0">
                <a:ln w="12700">
                  <a:solidFill>
                    <a:srgbClr val="00206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63500">
                    <a:srgbClr val="00B0F0">
                      <a:alpha val="40000"/>
                    </a:srgbClr>
                  </a:glow>
                </a:effectLst>
                <a:latin typeface="字魂105号-简雅黑" panose="00000500000000000000" pitchFamily="2" charset="-122"/>
                <a:ea typeface="字魂105号-简雅黑" panose="00000500000000000000" pitchFamily="2" charset="-122"/>
              </a:rPr>
              <a:t>3</a:t>
            </a:r>
            <a:endParaRPr lang="zh-CN" altLang="en-US" sz="8800" b="1" dirty="0">
              <a:ln w="12700">
                <a:solidFill>
                  <a:srgbClr val="00206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63500">
                  <a:srgbClr val="00B0F0">
                    <a:alpha val="40000"/>
                  </a:srgbClr>
                </a:glow>
              </a:effectLst>
              <a:latin typeface="字魂105号-简雅黑" panose="00000500000000000000" pitchFamily="2" charset="-122"/>
              <a:ea typeface="字魂105号-简雅黑" panose="00000500000000000000" pitchFamily="2" charset="-122"/>
            </a:endParaRPr>
          </a:p>
        </p:txBody>
      </p:sp>
      <p:grpSp>
        <p:nvGrpSpPr>
          <p:cNvPr id="33" name="组合 32"/>
          <p:cNvGrpSpPr/>
          <p:nvPr/>
        </p:nvGrpSpPr>
        <p:grpSpPr>
          <a:xfrm>
            <a:off x="5230921" y="1200472"/>
            <a:ext cx="1758732" cy="1758730"/>
            <a:chOff x="4229098" y="1556361"/>
            <a:chExt cx="3733802" cy="3733802"/>
          </a:xfrm>
        </p:grpSpPr>
        <p:sp>
          <p:nvSpPr>
            <p:cNvPr id="34" name="弧形 33"/>
            <p:cNvSpPr/>
            <p:nvPr/>
          </p:nvSpPr>
          <p:spPr>
            <a:xfrm>
              <a:off x="4301675" y="1634675"/>
              <a:ext cx="3588650" cy="3588650"/>
            </a:xfrm>
            <a:prstGeom prst="arc">
              <a:avLst>
                <a:gd name="adj1" fmla="val 12852548"/>
                <a:gd name="adj2" fmla="val 19665503"/>
              </a:avLst>
            </a:prstGeom>
            <a:noFill/>
            <a:ln w="57150" cap="flat" cmpd="sng" algn="ctr">
              <a:solidFill>
                <a:srgbClr val="4BB4E9"/>
              </a:solid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sp>
          <p:nvSpPr>
            <p:cNvPr id="35" name="椭圆 34"/>
            <p:cNvSpPr/>
            <p:nvPr/>
          </p:nvSpPr>
          <p:spPr>
            <a:xfrm>
              <a:off x="4229098" y="1556361"/>
              <a:ext cx="3733802" cy="3733802"/>
            </a:xfrm>
            <a:prstGeom prst="ellipse">
              <a:avLst/>
            </a:prstGeom>
            <a:noFill/>
            <a:ln w="57150" cap="flat" cmpd="sng" algn="ctr">
              <a:no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grpSp>
      <p:grpSp>
        <p:nvGrpSpPr>
          <p:cNvPr id="36" name="组合 35"/>
          <p:cNvGrpSpPr/>
          <p:nvPr/>
        </p:nvGrpSpPr>
        <p:grpSpPr>
          <a:xfrm>
            <a:off x="5073138" y="1097280"/>
            <a:ext cx="1965112" cy="1965112"/>
            <a:chOff x="4010025" y="1343025"/>
            <a:chExt cx="4171950" cy="4171950"/>
          </a:xfrm>
        </p:grpSpPr>
        <p:sp>
          <p:nvSpPr>
            <p:cNvPr id="37" name="弧形 36"/>
            <p:cNvSpPr/>
            <p:nvPr/>
          </p:nvSpPr>
          <p:spPr>
            <a:xfrm>
              <a:off x="4155760" y="1488760"/>
              <a:ext cx="3880480" cy="3880480"/>
            </a:xfrm>
            <a:prstGeom prst="arc">
              <a:avLst>
                <a:gd name="adj1" fmla="val 2137315"/>
                <a:gd name="adj2" fmla="val 14452087"/>
              </a:avLst>
            </a:prstGeom>
            <a:noFill/>
            <a:ln w="76200" cap="flat" cmpd="sng" algn="ctr">
              <a:solidFill>
                <a:srgbClr val="4BB4E9"/>
              </a:solid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sp>
          <p:nvSpPr>
            <p:cNvPr id="38" name="椭圆 37"/>
            <p:cNvSpPr/>
            <p:nvPr/>
          </p:nvSpPr>
          <p:spPr>
            <a:xfrm>
              <a:off x="4010025" y="1343025"/>
              <a:ext cx="4171950" cy="4171950"/>
            </a:xfrm>
            <a:prstGeom prst="ellipse">
              <a:avLst/>
            </a:prstGeom>
            <a:noFill/>
            <a:ln w="76200" cap="flat" cmpd="sng" algn="ctr">
              <a:no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grpSp>
      <p:sp>
        <p:nvSpPr>
          <p:cNvPr id="39" name="文本框 38"/>
          <p:cNvSpPr txBox="1"/>
          <p:nvPr/>
        </p:nvSpPr>
        <p:spPr>
          <a:xfrm>
            <a:off x="4812265" y="3789995"/>
            <a:ext cx="2646878" cy="830997"/>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zh-CN" altLang="en-US" sz="48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数据对比</a:t>
            </a:r>
            <a:endParaRPr lang="zh-CN" altLang="en-US" sz="48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
        <p:nvSpPr>
          <p:cNvPr id="40" name="文本框 39"/>
          <p:cNvSpPr txBox="1"/>
          <p:nvPr/>
        </p:nvSpPr>
        <p:spPr>
          <a:xfrm>
            <a:off x="3203291" y="4889107"/>
            <a:ext cx="5772870" cy="521938"/>
          </a:xfrm>
          <a:prstGeom prst="rect">
            <a:avLst/>
          </a:prstGeom>
          <a:noFill/>
        </p:spPr>
        <p:txBody>
          <a:bodyPr wrap="square" rtlCol="0">
            <a:spAutoFit/>
          </a:bodyPr>
          <a:lstStyle/>
          <a:p>
            <a:pPr algn="ctr">
              <a:lnSpc>
                <a:spcPct val="150000"/>
              </a:lnSpc>
            </a:pP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Digital currency is the product of </a:t>
            </a:r>
            <a:r>
              <a:rPr lang="en-US" altLang="zh-CN" sz="1000" dirty="0" err="1">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 technology. The mention of digital currency is inseparable </a:t>
            </a:r>
            <a:r>
              <a:rPr lang="en-US" altLang="zh-CN" sz="1000" dirty="0" smtClean="0">
                <a:solidFill>
                  <a:schemeClr val="bg1">
                    <a:lumMod val="95000"/>
                    <a:alpha val="71000"/>
                  </a:schemeClr>
                </a:solidFill>
                <a:latin typeface="字魂105号-简雅黑" panose="00000500000000000000" pitchFamily="2" charset="-122"/>
                <a:ea typeface="字魂105号-简雅黑" panose="00000500000000000000" pitchFamily="2" charset="-122"/>
              </a:rPr>
              <a:t>from </a:t>
            </a:r>
            <a:r>
              <a:rPr lang="en-US" altLang="zh-CN" sz="1000" dirty="0" err="1">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 </a:t>
            </a:r>
            <a:r>
              <a:rPr lang="en-US" altLang="zh-CN" sz="1000" dirty="0" smtClean="0">
                <a:solidFill>
                  <a:schemeClr val="bg1">
                    <a:lumMod val="95000"/>
                    <a:alpha val="71000"/>
                  </a:schemeClr>
                </a:solidFill>
                <a:latin typeface="字魂105号-简雅黑" panose="00000500000000000000" pitchFamily="2" charset="-122"/>
                <a:ea typeface="字魂105号-简雅黑" panose="00000500000000000000" pitchFamily="2" charset="-122"/>
              </a:rPr>
              <a:t>technology. </a:t>
            </a:r>
            <a:r>
              <a:rPr lang="en-US" altLang="zh-CN" sz="1000" dirty="0" err="1" smtClean="0">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endPar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endParaRPr>
          </a:p>
        </p:txBody>
      </p:sp>
    </p:spTree>
    <p:extLst>
      <p:ext uri="{BB962C8B-B14F-4D97-AF65-F5344CB8AC3E}">
        <p14:creationId xmlns:p14="http://schemas.microsoft.com/office/powerpoint/2010/main" val="3188053442"/>
      </p:ext>
    </p:extLst>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23"/>
                                        </p:tgtEl>
                                        <p:attrNameLst>
                                          <p:attrName>style.visibility</p:attrName>
                                        </p:attrNameLst>
                                      </p:cBhvr>
                                      <p:to>
                                        <p:strVal val="visible"/>
                                      </p:to>
                                    </p:set>
                                    <p:anim calcmode="lin" valueType="num">
                                      <p:cBhvr>
                                        <p:cTn id="12" dur="750" fill="hold"/>
                                        <p:tgtEl>
                                          <p:spTgt spid="23"/>
                                        </p:tgtEl>
                                        <p:attrNameLst>
                                          <p:attrName>ppt_w</p:attrName>
                                        </p:attrNameLst>
                                      </p:cBhvr>
                                      <p:tavLst>
                                        <p:tav tm="0">
                                          <p:val>
                                            <p:fltVal val="0"/>
                                          </p:val>
                                        </p:tav>
                                        <p:tav tm="100000">
                                          <p:val>
                                            <p:strVal val="#ppt_w"/>
                                          </p:val>
                                        </p:tav>
                                      </p:tavLst>
                                    </p:anim>
                                    <p:anim calcmode="lin" valueType="num">
                                      <p:cBhvr>
                                        <p:cTn id="13" dur="750" fill="hold"/>
                                        <p:tgtEl>
                                          <p:spTgt spid="23"/>
                                        </p:tgtEl>
                                        <p:attrNameLst>
                                          <p:attrName>ppt_h</p:attrName>
                                        </p:attrNameLst>
                                      </p:cBhvr>
                                      <p:tavLst>
                                        <p:tav tm="0">
                                          <p:val>
                                            <p:fltVal val="0"/>
                                          </p:val>
                                        </p:tav>
                                        <p:tav tm="100000">
                                          <p:val>
                                            <p:strVal val="#ppt_h"/>
                                          </p:val>
                                        </p:tav>
                                      </p:tavLst>
                                    </p:anim>
                                    <p:animEffect transition="in" filter="fade">
                                      <p:cBhvr>
                                        <p:cTn id="14" dur="750"/>
                                        <p:tgtEl>
                                          <p:spTgt spid="23"/>
                                        </p:tgtEl>
                                      </p:cBhvr>
                                    </p:animEffect>
                                  </p:childTnLst>
                                </p:cTn>
                              </p:par>
                              <p:par>
                                <p:cTn id="15" presetID="53" presetClass="entr" presetSubtype="16" fill="hold" grpId="0" nodeType="withEffect">
                                  <p:stCondLst>
                                    <p:cond delay="300"/>
                                  </p:stCondLst>
                                  <p:childTnLst>
                                    <p:set>
                                      <p:cBhvr>
                                        <p:cTn id="16" dur="1" fill="hold">
                                          <p:stCondLst>
                                            <p:cond delay="0"/>
                                          </p:stCondLst>
                                        </p:cTn>
                                        <p:tgtEl>
                                          <p:spTgt spid="31"/>
                                        </p:tgtEl>
                                        <p:attrNameLst>
                                          <p:attrName>style.visibility</p:attrName>
                                        </p:attrNameLst>
                                      </p:cBhvr>
                                      <p:to>
                                        <p:strVal val="visible"/>
                                      </p:to>
                                    </p:set>
                                    <p:anim calcmode="lin" valueType="num">
                                      <p:cBhvr>
                                        <p:cTn id="17" dur="750" fill="hold"/>
                                        <p:tgtEl>
                                          <p:spTgt spid="31"/>
                                        </p:tgtEl>
                                        <p:attrNameLst>
                                          <p:attrName>ppt_w</p:attrName>
                                        </p:attrNameLst>
                                      </p:cBhvr>
                                      <p:tavLst>
                                        <p:tav tm="0">
                                          <p:val>
                                            <p:fltVal val="0"/>
                                          </p:val>
                                        </p:tav>
                                        <p:tav tm="100000">
                                          <p:val>
                                            <p:strVal val="#ppt_w"/>
                                          </p:val>
                                        </p:tav>
                                      </p:tavLst>
                                    </p:anim>
                                    <p:anim calcmode="lin" valueType="num">
                                      <p:cBhvr>
                                        <p:cTn id="18" dur="750" fill="hold"/>
                                        <p:tgtEl>
                                          <p:spTgt spid="31"/>
                                        </p:tgtEl>
                                        <p:attrNameLst>
                                          <p:attrName>ppt_h</p:attrName>
                                        </p:attrNameLst>
                                      </p:cBhvr>
                                      <p:tavLst>
                                        <p:tav tm="0">
                                          <p:val>
                                            <p:fltVal val="0"/>
                                          </p:val>
                                        </p:tav>
                                        <p:tav tm="100000">
                                          <p:val>
                                            <p:strVal val="#ppt_h"/>
                                          </p:val>
                                        </p:tav>
                                      </p:tavLst>
                                    </p:anim>
                                    <p:animEffect transition="in" filter="fade">
                                      <p:cBhvr>
                                        <p:cTn id="19" dur="750"/>
                                        <p:tgtEl>
                                          <p:spTgt spid="31"/>
                                        </p:tgtEl>
                                      </p:cBhvr>
                                    </p:animEffect>
                                  </p:childTnLst>
                                </p:cTn>
                              </p:par>
                              <p:par>
                                <p:cTn id="20" presetID="53" presetClass="entr" presetSubtype="16" fill="hold" nodeType="withEffect">
                                  <p:stCondLst>
                                    <p:cond delay="500"/>
                                  </p:stCondLst>
                                  <p:childTnLst>
                                    <p:set>
                                      <p:cBhvr>
                                        <p:cTn id="21" dur="1" fill="hold">
                                          <p:stCondLst>
                                            <p:cond delay="0"/>
                                          </p:stCondLst>
                                        </p:cTn>
                                        <p:tgtEl>
                                          <p:spTgt spid="33"/>
                                        </p:tgtEl>
                                        <p:attrNameLst>
                                          <p:attrName>style.visibility</p:attrName>
                                        </p:attrNameLst>
                                      </p:cBhvr>
                                      <p:to>
                                        <p:strVal val="visible"/>
                                      </p:to>
                                    </p:set>
                                    <p:anim calcmode="lin" valueType="num">
                                      <p:cBhvr>
                                        <p:cTn id="22" dur="750" fill="hold"/>
                                        <p:tgtEl>
                                          <p:spTgt spid="33"/>
                                        </p:tgtEl>
                                        <p:attrNameLst>
                                          <p:attrName>ppt_w</p:attrName>
                                        </p:attrNameLst>
                                      </p:cBhvr>
                                      <p:tavLst>
                                        <p:tav tm="0">
                                          <p:val>
                                            <p:fltVal val="0"/>
                                          </p:val>
                                        </p:tav>
                                        <p:tav tm="100000">
                                          <p:val>
                                            <p:strVal val="#ppt_w"/>
                                          </p:val>
                                        </p:tav>
                                      </p:tavLst>
                                    </p:anim>
                                    <p:anim calcmode="lin" valueType="num">
                                      <p:cBhvr>
                                        <p:cTn id="23" dur="750" fill="hold"/>
                                        <p:tgtEl>
                                          <p:spTgt spid="33"/>
                                        </p:tgtEl>
                                        <p:attrNameLst>
                                          <p:attrName>ppt_h</p:attrName>
                                        </p:attrNameLst>
                                      </p:cBhvr>
                                      <p:tavLst>
                                        <p:tav tm="0">
                                          <p:val>
                                            <p:fltVal val="0"/>
                                          </p:val>
                                        </p:tav>
                                        <p:tav tm="100000">
                                          <p:val>
                                            <p:strVal val="#ppt_h"/>
                                          </p:val>
                                        </p:tav>
                                      </p:tavLst>
                                    </p:anim>
                                    <p:animEffect transition="in" filter="fade">
                                      <p:cBhvr>
                                        <p:cTn id="24" dur="750"/>
                                        <p:tgtEl>
                                          <p:spTgt spid="33"/>
                                        </p:tgtEl>
                                      </p:cBhvr>
                                    </p:animEffect>
                                  </p:childTnLst>
                                </p:cTn>
                              </p:par>
                              <p:par>
                                <p:cTn id="25" presetID="53" presetClass="entr" presetSubtype="16" fill="hold" nodeType="withEffect">
                                  <p:stCondLst>
                                    <p:cond delay="400"/>
                                  </p:stCondLst>
                                  <p:childTnLst>
                                    <p:set>
                                      <p:cBhvr>
                                        <p:cTn id="26" dur="1" fill="hold">
                                          <p:stCondLst>
                                            <p:cond delay="0"/>
                                          </p:stCondLst>
                                        </p:cTn>
                                        <p:tgtEl>
                                          <p:spTgt spid="36"/>
                                        </p:tgtEl>
                                        <p:attrNameLst>
                                          <p:attrName>style.visibility</p:attrName>
                                        </p:attrNameLst>
                                      </p:cBhvr>
                                      <p:to>
                                        <p:strVal val="visible"/>
                                      </p:to>
                                    </p:set>
                                    <p:anim calcmode="lin" valueType="num">
                                      <p:cBhvr>
                                        <p:cTn id="27" dur="750" fill="hold"/>
                                        <p:tgtEl>
                                          <p:spTgt spid="36"/>
                                        </p:tgtEl>
                                        <p:attrNameLst>
                                          <p:attrName>ppt_w</p:attrName>
                                        </p:attrNameLst>
                                      </p:cBhvr>
                                      <p:tavLst>
                                        <p:tav tm="0">
                                          <p:val>
                                            <p:fltVal val="0"/>
                                          </p:val>
                                        </p:tav>
                                        <p:tav tm="100000">
                                          <p:val>
                                            <p:strVal val="#ppt_w"/>
                                          </p:val>
                                        </p:tav>
                                      </p:tavLst>
                                    </p:anim>
                                    <p:anim calcmode="lin" valueType="num">
                                      <p:cBhvr>
                                        <p:cTn id="28" dur="750" fill="hold"/>
                                        <p:tgtEl>
                                          <p:spTgt spid="36"/>
                                        </p:tgtEl>
                                        <p:attrNameLst>
                                          <p:attrName>ppt_h</p:attrName>
                                        </p:attrNameLst>
                                      </p:cBhvr>
                                      <p:tavLst>
                                        <p:tav tm="0">
                                          <p:val>
                                            <p:fltVal val="0"/>
                                          </p:val>
                                        </p:tav>
                                        <p:tav tm="100000">
                                          <p:val>
                                            <p:strVal val="#ppt_h"/>
                                          </p:val>
                                        </p:tav>
                                      </p:tavLst>
                                    </p:anim>
                                    <p:animEffect transition="in" filter="fade">
                                      <p:cBhvr>
                                        <p:cTn id="29" dur="750"/>
                                        <p:tgtEl>
                                          <p:spTgt spid="36"/>
                                        </p:tgtEl>
                                      </p:cBhvr>
                                    </p:animEffect>
                                  </p:childTnLst>
                                </p:cTn>
                              </p:par>
                              <p:par>
                                <p:cTn id="30" presetID="50" presetClass="entr" presetSubtype="0" decel="10000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p:cTn id="32" dur="1100" fill="hold"/>
                                        <p:tgtEl>
                                          <p:spTgt spid="32"/>
                                        </p:tgtEl>
                                        <p:attrNameLst>
                                          <p:attrName>ppt_w</p:attrName>
                                        </p:attrNameLst>
                                      </p:cBhvr>
                                      <p:tavLst>
                                        <p:tav tm="0">
                                          <p:val>
                                            <p:strVal val="#ppt_w+.3"/>
                                          </p:val>
                                        </p:tav>
                                        <p:tav tm="100000">
                                          <p:val>
                                            <p:strVal val="#ppt_w"/>
                                          </p:val>
                                        </p:tav>
                                      </p:tavLst>
                                    </p:anim>
                                    <p:anim calcmode="lin" valueType="num">
                                      <p:cBhvr>
                                        <p:cTn id="33" dur="1100" fill="hold"/>
                                        <p:tgtEl>
                                          <p:spTgt spid="32"/>
                                        </p:tgtEl>
                                        <p:attrNameLst>
                                          <p:attrName>ppt_h</p:attrName>
                                        </p:attrNameLst>
                                      </p:cBhvr>
                                      <p:tavLst>
                                        <p:tav tm="0">
                                          <p:val>
                                            <p:strVal val="#ppt_h"/>
                                          </p:val>
                                        </p:tav>
                                        <p:tav tm="100000">
                                          <p:val>
                                            <p:strVal val="#ppt_h"/>
                                          </p:val>
                                        </p:tav>
                                      </p:tavLst>
                                    </p:anim>
                                    <p:animEffect transition="in" filter="fade">
                                      <p:cBhvr>
                                        <p:cTn id="34" dur="1100"/>
                                        <p:tgtEl>
                                          <p:spTgt spid="32"/>
                                        </p:tgtEl>
                                      </p:cBhvr>
                                    </p:animEffect>
                                  </p:childTnLst>
                                </p:cTn>
                              </p:par>
                              <p:par>
                                <p:cTn id="35" presetID="8" presetClass="emph" presetSubtype="0" repeatCount="indefinite" fill="hold" nodeType="withEffect">
                                  <p:stCondLst>
                                    <p:cond delay="700"/>
                                  </p:stCondLst>
                                  <p:childTnLst>
                                    <p:animRot by="21600000">
                                      <p:cBhvr>
                                        <p:cTn id="36" dur="5000" fill="hold"/>
                                        <p:tgtEl>
                                          <p:spTgt spid="33"/>
                                        </p:tgtEl>
                                        <p:attrNameLst>
                                          <p:attrName>r</p:attrName>
                                        </p:attrNameLst>
                                      </p:cBhvr>
                                    </p:animRot>
                                  </p:childTnLst>
                                </p:cTn>
                              </p:par>
                              <p:par>
                                <p:cTn id="37" presetID="8" presetClass="emph" presetSubtype="0" repeatCount="indefinite" fill="hold" nodeType="withEffect">
                                  <p:stCondLst>
                                    <p:cond delay="500"/>
                                  </p:stCondLst>
                                  <p:childTnLst>
                                    <p:animRot by="-21600000">
                                      <p:cBhvr>
                                        <p:cTn id="38" dur="5000" fill="hold"/>
                                        <p:tgtEl>
                                          <p:spTgt spid="36"/>
                                        </p:tgtEl>
                                        <p:attrNameLst>
                                          <p:attrName>r</p:attrName>
                                        </p:attrNameLst>
                                      </p:cBhvr>
                                    </p:animRot>
                                  </p:childTnLst>
                                </p:cTn>
                              </p:par>
                              <p:par>
                                <p:cTn id="39" presetID="16" presetClass="entr" presetSubtype="21" fill="hold" nodeType="withEffect">
                                  <p:stCondLst>
                                    <p:cond delay="500"/>
                                  </p:stCondLst>
                                  <p:childTnLst>
                                    <p:set>
                                      <p:cBhvr>
                                        <p:cTn id="40" dur="1" fill="hold">
                                          <p:stCondLst>
                                            <p:cond delay="0"/>
                                          </p:stCondLst>
                                        </p:cTn>
                                        <p:tgtEl>
                                          <p:spTgt spid="18"/>
                                        </p:tgtEl>
                                        <p:attrNameLst>
                                          <p:attrName>style.visibility</p:attrName>
                                        </p:attrNameLst>
                                      </p:cBhvr>
                                      <p:to>
                                        <p:strVal val="visible"/>
                                      </p:to>
                                    </p:set>
                                    <p:animEffect transition="in" filter="barn(inVertical)">
                                      <p:cBhvr>
                                        <p:cTn id="41" dur="500"/>
                                        <p:tgtEl>
                                          <p:spTgt spid="18"/>
                                        </p:tgtEl>
                                      </p:cBhvr>
                                    </p:animEffect>
                                  </p:childTnLst>
                                </p:cTn>
                              </p:par>
                              <p:par>
                                <p:cTn id="42" presetID="10" presetClass="entr" presetSubtype="0" fill="hold" grpId="0" nodeType="withEffect">
                                  <p:stCondLst>
                                    <p:cond delay="500"/>
                                  </p:stCondLst>
                                  <p:childTnLst>
                                    <p:set>
                                      <p:cBhvr>
                                        <p:cTn id="43" dur="1" fill="hold">
                                          <p:stCondLst>
                                            <p:cond delay="0"/>
                                          </p:stCondLst>
                                        </p:cTn>
                                        <p:tgtEl>
                                          <p:spTgt spid="39"/>
                                        </p:tgtEl>
                                        <p:attrNameLst>
                                          <p:attrName>style.visibility</p:attrName>
                                        </p:attrNameLst>
                                      </p:cBhvr>
                                      <p:to>
                                        <p:strVal val="visible"/>
                                      </p:to>
                                    </p:set>
                                    <p:animEffect transition="in" filter="fade">
                                      <p:cBhvr>
                                        <p:cTn id="44" dur="2000"/>
                                        <p:tgtEl>
                                          <p:spTgt spid="39"/>
                                        </p:tgtEl>
                                      </p:cBhvr>
                                    </p:animEffect>
                                  </p:childTnLst>
                                </p:cTn>
                              </p:par>
                              <p:par>
                                <p:cTn id="45" presetID="23" presetClass="entr" presetSubtype="272" fill="hold" grpId="1" nodeType="withEffect">
                                  <p:stCondLst>
                                    <p:cond delay="500"/>
                                  </p:stCondLst>
                                  <p:childTnLst>
                                    <p:set>
                                      <p:cBhvr>
                                        <p:cTn id="46" dur="1" fill="hold">
                                          <p:stCondLst>
                                            <p:cond delay="0"/>
                                          </p:stCondLst>
                                        </p:cTn>
                                        <p:tgtEl>
                                          <p:spTgt spid="39"/>
                                        </p:tgtEl>
                                        <p:attrNameLst>
                                          <p:attrName>style.visibility</p:attrName>
                                        </p:attrNameLst>
                                      </p:cBhvr>
                                      <p:to>
                                        <p:strVal val="visible"/>
                                      </p:to>
                                    </p:set>
                                    <p:anim calcmode="lin" valueType="num">
                                      <p:cBhvr>
                                        <p:cTn id="47" dur="2000" fill="hold"/>
                                        <p:tgtEl>
                                          <p:spTgt spid="39"/>
                                        </p:tgtEl>
                                        <p:attrNameLst>
                                          <p:attrName>ppt_w</p:attrName>
                                        </p:attrNameLst>
                                      </p:cBhvr>
                                      <p:tavLst>
                                        <p:tav tm="0">
                                          <p:val>
                                            <p:strVal val="2/3*#ppt_w"/>
                                          </p:val>
                                        </p:tav>
                                        <p:tav tm="100000">
                                          <p:val>
                                            <p:strVal val="#ppt_w"/>
                                          </p:val>
                                        </p:tav>
                                      </p:tavLst>
                                    </p:anim>
                                    <p:anim calcmode="lin" valueType="num">
                                      <p:cBhvr>
                                        <p:cTn id="48" dur="2000" fill="hold"/>
                                        <p:tgtEl>
                                          <p:spTgt spid="39"/>
                                        </p:tgtEl>
                                        <p:attrNameLst>
                                          <p:attrName>ppt_h</p:attrName>
                                        </p:attrNameLst>
                                      </p:cBhvr>
                                      <p:tavLst>
                                        <p:tav tm="0">
                                          <p:val>
                                            <p:strVal val="2/3*#ppt_h"/>
                                          </p:val>
                                        </p:tav>
                                        <p:tav tm="100000">
                                          <p:val>
                                            <p:strVal val="#ppt_h"/>
                                          </p:val>
                                        </p:tav>
                                      </p:tavLst>
                                    </p:anim>
                                  </p:childTnLst>
                                </p:cTn>
                              </p:par>
                              <p:par>
                                <p:cTn id="49" presetID="6" presetClass="emph" presetSubtype="0" fill="hold" grpId="2" nodeType="withEffect">
                                  <p:stCondLst>
                                    <p:cond delay="2500"/>
                                  </p:stCondLst>
                                  <p:childTnLst>
                                    <p:animScale>
                                      <p:cBhvr>
                                        <p:cTn id="50" dur="1500" fill="hold"/>
                                        <p:tgtEl>
                                          <p:spTgt spid="39"/>
                                        </p:tgtEl>
                                      </p:cBhvr>
                                      <p:by x="105000" y="105000"/>
                                    </p:animScale>
                                  </p:childTnLst>
                                </p:cTn>
                              </p:par>
                              <p:par>
                                <p:cTn id="51" presetID="42" presetClass="entr" presetSubtype="0" fill="hold" grpId="0" nodeType="withEffect">
                                  <p:stCondLst>
                                    <p:cond delay="2000"/>
                                  </p:stCondLst>
                                  <p:childTnLst>
                                    <p:set>
                                      <p:cBhvr>
                                        <p:cTn id="52" dur="1" fill="hold">
                                          <p:stCondLst>
                                            <p:cond delay="0"/>
                                          </p:stCondLst>
                                        </p:cTn>
                                        <p:tgtEl>
                                          <p:spTgt spid="40"/>
                                        </p:tgtEl>
                                        <p:attrNameLst>
                                          <p:attrName>style.visibility</p:attrName>
                                        </p:attrNameLst>
                                      </p:cBhvr>
                                      <p:to>
                                        <p:strVal val="visible"/>
                                      </p:to>
                                    </p:set>
                                    <p:animEffect transition="in" filter="fade">
                                      <p:cBhvr>
                                        <p:cTn id="53" dur="1000"/>
                                        <p:tgtEl>
                                          <p:spTgt spid="40"/>
                                        </p:tgtEl>
                                      </p:cBhvr>
                                    </p:animEffect>
                                    <p:anim calcmode="lin" valueType="num">
                                      <p:cBhvr>
                                        <p:cTn id="54" dur="1000" fill="hold"/>
                                        <p:tgtEl>
                                          <p:spTgt spid="40"/>
                                        </p:tgtEl>
                                        <p:attrNameLst>
                                          <p:attrName>ppt_x</p:attrName>
                                        </p:attrNameLst>
                                      </p:cBhvr>
                                      <p:tavLst>
                                        <p:tav tm="0">
                                          <p:val>
                                            <p:strVal val="#ppt_x"/>
                                          </p:val>
                                        </p:tav>
                                        <p:tav tm="100000">
                                          <p:val>
                                            <p:strVal val="#ppt_x"/>
                                          </p:val>
                                        </p:tav>
                                      </p:tavLst>
                                    </p:anim>
                                    <p:anim calcmode="lin" valueType="num">
                                      <p:cBhvr>
                                        <p:cTn id="55"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31" grpId="0" animBg="1"/>
      <p:bldP spid="32" grpId="0"/>
      <p:bldP spid="39" grpId="0"/>
      <p:bldP spid="39" grpId="1"/>
      <p:bldP spid="39" grpId="2"/>
      <p:bldP spid="4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4" name="任意多边形 33"/>
          <p:cNvSpPr/>
          <p:nvPr/>
        </p:nvSpPr>
        <p:spPr>
          <a:xfrm flipV="1">
            <a:off x="4834852" y="2037553"/>
            <a:ext cx="2558542" cy="2558542"/>
          </a:xfrm>
          <a:custGeom>
            <a:avLst/>
            <a:gdLst>
              <a:gd name="connsiteX0" fmla="*/ 1923320 w 3600000"/>
              <a:gd name="connsiteY0" fmla="*/ 634464 h 3600000"/>
              <a:gd name="connsiteX1" fmla="*/ 1957921 w 3600000"/>
              <a:gd name="connsiteY1" fmla="*/ 404900 h 3600000"/>
              <a:gd name="connsiteX2" fmla="*/ 1943607 w 3600000"/>
              <a:gd name="connsiteY2" fmla="*/ 402717 h 3600000"/>
              <a:gd name="connsiteX3" fmla="*/ 1851774 w 3600000"/>
              <a:gd name="connsiteY3" fmla="*/ 398079 h 3600000"/>
              <a:gd name="connsiteX4" fmla="*/ 1851774 w 3600000"/>
              <a:gd name="connsiteY4" fmla="*/ 627251 h 3600000"/>
              <a:gd name="connsiteX5" fmla="*/ 1676749 w 3600000"/>
              <a:gd name="connsiteY5" fmla="*/ 634904 h 3600000"/>
              <a:gd name="connsiteX6" fmla="*/ 1748228 w 3600000"/>
              <a:gd name="connsiteY6" fmla="*/ 627698 h 3600000"/>
              <a:gd name="connsiteX7" fmla="*/ 1748228 w 3600000"/>
              <a:gd name="connsiteY7" fmla="*/ 398079 h 3600000"/>
              <a:gd name="connsiteX8" fmla="*/ 1656395 w 3600000"/>
              <a:gd name="connsiteY8" fmla="*/ 402717 h 3600000"/>
              <a:gd name="connsiteX9" fmla="*/ 1642081 w 3600000"/>
              <a:gd name="connsiteY9" fmla="*/ 404900 h 3600000"/>
              <a:gd name="connsiteX10" fmla="*/ 2096364 w 3600000"/>
              <a:gd name="connsiteY10" fmla="*/ 663566 h 3600000"/>
              <a:gd name="connsiteX11" fmla="*/ 2162642 w 3600000"/>
              <a:gd name="connsiteY11" fmla="*/ 448703 h 3600000"/>
              <a:gd name="connsiteX12" fmla="*/ 2083064 w 3600000"/>
              <a:gd name="connsiteY12" fmla="*/ 424000 h 3600000"/>
              <a:gd name="connsiteX13" fmla="*/ 2060281 w 3600000"/>
              <a:gd name="connsiteY13" fmla="*/ 420522 h 3600000"/>
              <a:gd name="connsiteX14" fmla="*/ 2026467 w 3600000"/>
              <a:gd name="connsiteY14" fmla="*/ 644862 h 3600000"/>
              <a:gd name="connsiteX15" fmla="*/ 2040752 w 3600000"/>
              <a:gd name="connsiteY15" fmla="*/ 646303 h 3600000"/>
              <a:gd name="connsiteX16" fmla="*/ 1504026 w 3600000"/>
              <a:gd name="connsiteY16" fmla="*/ 664822 h 3600000"/>
              <a:gd name="connsiteX17" fmla="*/ 1563685 w 3600000"/>
              <a:gd name="connsiteY17" fmla="*/ 646303 h 3600000"/>
              <a:gd name="connsiteX18" fmla="*/ 1573600 w 3600000"/>
              <a:gd name="connsiteY18" fmla="*/ 645303 h 3600000"/>
              <a:gd name="connsiteX19" fmla="*/ 1539721 w 3600000"/>
              <a:gd name="connsiteY19" fmla="*/ 420522 h 3600000"/>
              <a:gd name="connsiteX20" fmla="*/ 1516938 w 3600000"/>
              <a:gd name="connsiteY20" fmla="*/ 424000 h 3600000"/>
              <a:gd name="connsiteX21" fmla="*/ 1437361 w 3600000"/>
              <a:gd name="connsiteY21" fmla="*/ 448703 h 3600000"/>
              <a:gd name="connsiteX22" fmla="*/ 2264505 w 3600000"/>
              <a:gd name="connsiteY22" fmla="*/ 716128 h 3600000"/>
              <a:gd name="connsiteX23" fmla="*/ 2361824 w 3600000"/>
              <a:gd name="connsiteY23" fmla="*/ 514043 h 3600000"/>
              <a:gd name="connsiteX24" fmla="*/ 2346710 w 3600000"/>
              <a:gd name="connsiteY24" fmla="*/ 505840 h 3600000"/>
              <a:gd name="connsiteX25" fmla="*/ 2261532 w 3600000"/>
              <a:gd name="connsiteY25" fmla="*/ 479399 h 3600000"/>
              <a:gd name="connsiteX26" fmla="*/ 2195256 w 3600000"/>
              <a:gd name="connsiteY26" fmla="*/ 694263 h 3600000"/>
              <a:gd name="connsiteX27" fmla="*/ 2262921 w 3600000"/>
              <a:gd name="connsiteY27" fmla="*/ 715267 h 3600000"/>
              <a:gd name="connsiteX28" fmla="*/ 1336416 w 3600000"/>
              <a:gd name="connsiteY28" fmla="*/ 718036 h 3600000"/>
              <a:gd name="connsiteX29" fmla="*/ 1341516 w 3600000"/>
              <a:gd name="connsiteY29" fmla="*/ 715267 h 3600000"/>
              <a:gd name="connsiteX30" fmla="*/ 1405134 w 3600000"/>
              <a:gd name="connsiteY30" fmla="*/ 695520 h 3600000"/>
              <a:gd name="connsiteX31" fmla="*/ 1338469 w 3600000"/>
              <a:gd name="connsiteY31" fmla="*/ 479399 h 3600000"/>
              <a:gd name="connsiteX32" fmla="*/ 1253292 w 3600000"/>
              <a:gd name="connsiteY32" fmla="*/ 505840 h 3600000"/>
              <a:gd name="connsiteX33" fmla="*/ 1238178 w 3600000"/>
              <a:gd name="connsiteY33" fmla="*/ 514043 h 3600000"/>
              <a:gd name="connsiteX34" fmla="*/ 2419102 w 3600000"/>
              <a:gd name="connsiteY34" fmla="*/ 800039 h 3600000"/>
              <a:gd name="connsiteX35" fmla="*/ 2545952 w 3600000"/>
              <a:gd name="connsiteY35" fmla="*/ 613985 h 3600000"/>
              <a:gd name="connsiteX36" fmla="*/ 2452934 w 3600000"/>
              <a:gd name="connsiteY36" fmla="*/ 563496 h 3600000"/>
              <a:gd name="connsiteX37" fmla="*/ 2355614 w 3600000"/>
              <a:gd name="connsiteY37" fmla="*/ 765579 h 3600000"/>
              <a:gd name="connsiteX38" fmla="*/ 1182096 w 3600000"/>
              <a:gd name="connsiteY38" fmla="*/ 801798 h 3600000"/>
              <a:gd name="connsiteX39" fmla="*/ 1245306 w 3600000"/>
              <a:gd name="connsiteY39" fmla="*/ 767488 h 3600000"/>
              <a:gd name="connsiteX40" fmla="*/ 1147069 w 3600000"/>
              <a:gd name="connsiteY40" fmla="*/ 563496 h 3600000"/>
              <a:gd name="connsiteX41" fmla="*/ 1054049 w 3600000"/>
              <a:gd name="connsiteY41" fmla="*/ 613985 h 3600000"/>
              <a:gd name="connsiteX42" fmla="*/ 2560617 w 3600000"/>
              <a:gd name="connsiteY42" fmla="*/ 904134 h 3600000"/>
              <a:gd name="connsiteX43" fmla="*/ 2712579 w 3600000"/>
              <a:gd name="connsiteY43" fmla="*/ 740359 h 3600000"/>
              <a:gd name="connsiteX44" fmla="*/ 2631002 w 3600000"/>
              <a:gd name="connsiteY44" fmla="*/ 673053 h 3600000"/>
              <a:gd name="connsiteX45" fmla="*/ 2504833 w 3600000"/>
              <a:gd name="connsiteY45" fmla="*/ 858108 h 3600000"/>
              <a:gd name="connsiteX46" fmla="*/ 1041307 w 3600000"/>
              <a:gd name="connsiteY46" fmla="*/ 906207 h 3600000"/>
              <a:gd name="connsiteX47" fmla="*/ 1096766 w 3600000"/>
              <a:gd name="connsiteY47" fmla="*/ 860450 h 3600000"/>
              <a:gd name="connsiteX48" fmla="*/ 969000 w 3600000"/>
              <a:gd name="connsiteY48" fmla="*/ 673053 h 3600000"/>
              <a:gd name="connsiteX49" fmla="*/ 887424 w 3600000"/>
              <a:gd name="connsiteY49" fmla="*/ 740359 h 3600000"/>
              <a:gd name="connsiteX50" fmla="*/ 2686748 w 3600000"/>
              <a:gd name="connsiteY50" fmla="*/ 1026623 h 3600000"/>
              <a:gd name="connsiteX51" fmla="*/ 2860299 w 3600000"/>
              <a:gd name="connsiteY51" fmla="*/ 888220 h 3600000"/>
              <a:gd name="connsiteX52" fmla="*/ 2793157 w 3600000"/>
              <a:gd name="connsiteY52" fmla="*/ 806844 h 3600000"/>
              <a:gd name="connsiteX53" fmla="*/ 2792582 w 3600000"/>
              <a:gd name="connsiteY53" fmla="*/ 806369 h 3600000"/>
              <a:gd name="connsiteX54" fmla="*/ 2640372 w 3600000"/>
              <a:gd name="connsiteY54" fmla="*/ 970415 h 3600000"/>
              <a:gd name="connsiteX55" fmla="*/ 915928 w 3600000"/>
              <a:gd name="connsiteY55" fmla="*/ 1028757 h 3600000"/>
              <a:gd name="connsiteX56" fmla="*/ 961978 w 3600000"/>
              <a:gd name="connsiteY56" fmla="*/ 972944 h 3600000"/>
              <a:gd name="connsiteX57" fmla="*/ 807420 w 3600000"/>
              <a:gd name="connsiteY57" fmla="*/ 806368 h 3600000"/>
              <a:gd name="connsiteX58" fmla="*/ 806843 w 3600000"/>
              <a:gd name="connsiteY58" fmla="*/ 806844 h 3600000"/>
              <a:gd name="connsiteX59" fmla="*/ 739702 w 3600000"/>
              <a:gd name="connsiteY59" fmla="*/ 888220 h 3600000"/>
              <a:gd name="connsiteX60" fmla="*/ 2795324 w 3600000"/>
              <a:gd name="connsiteY60" fmla="*/ 1165568 h 3600000"/>
              <a:gd name="connsiteX61" fmla="*/ 2986603 w 3600000"/>
              <a:gd name="connsiteY61" fmla="*/ 1055133 h 3600000"/>
              <a:gd name="connsiteX62" fmla="*/ 2964664 w 3600000"/>
              <a:gd name="connsiteY62" fmla="*/ 1014712 h 3600000"/>
              <a:gd name="connsiteX63" fmla="*/ 2926207 w 3600000"/>
              <a:gd name="connsiteY63" fmla="*/ 968102 h 3600000"/>
              <a:gd name="connsiteX64" fmla="*/ 2752655 w 3600000"/>
              <a:gd name="connsiteY64" fmla="*/ 1106504 h 3600000"/>
              <a:gd name="connsiteX65" fmla="*/ 2783663 w 3600000"/>
              <a:gd name="connsiteY65" fmla="*/ 1144085 h 3600000"/>
              <a:gd name="connsiteX66" fmla="*/ 808054 w 3600000"/>
              <a:gd name="connsiteY66" fmla="*/ 1167518 h 3600000"/>
              <a:gd name="connsiteX67" fmla="*/ 820774 w 3600000"/>
              <a:gd name="connsiteY67" fmla="*/ 1144085 h 3600000"/>
              <a:gd name="connsiteX68" fmla="*/ 850022 w 3600000"/>
              <a:gd name="connsiteY68" fmla="*/ 1108637 h 3600000"/>
              <a:gd name="connsiteX69" fmla="*/ 673795 w 3600000"/>
              <a:gd name="connsiteY69" fmla="*/ 968100 h 3600000"/>
              <a:gd name="connsiteX70" fmla="*/ 635336 w 3600000"/>
              <a:gd name="connsiteY70" fmla="*/ 1014712 h 3600000"/>
              <a:gd name="connsiteX71" fmla="*/ 613397 w 3600000"/>
              <a:gd name="connsiteY71" fmla="*/ 1055133 h 3600000"/>
              <a:gd name="connsiteX72" fmla="*/ 2879526 w 3600000"/>
              <a:gd name="connsiteY72" fmla="*/ 1320700 h 3600000"/>
              <a:gd name="connsiteX73" fmla="*/ 3086630 w 3600000"/>
              <a:gd name="connsiteY73" fmla="*/ 1239418 h 3600000"/>
              <a:gd name="connsiteX74" fmla="*/ 3036016 w 3600000"/>
              <a:gd name="connsiteY74" fmla="*/ 1146168 h 3600000"/>
              <a:gd name="connsiteX75" fmla="*/ 2844736 w 3600000"/>
              <a:gd name="connsiteY75" fmla="*/ 1256604 h 3600000"/>
              <a:gd name="connsiteX76" fmla="*/ 724131 w 3600000"/>
              <a:gd name="connsiteY76" fmla="*/ 1322135 h 3600000"/>
              <a:gd name="connsiteX77" fmla="*/ 758643 w 3600000"/>
              <a:gd name="connsiteY77" fmla="*/ 1258553 h 3600000"/>
              <a:gd name="connsiteX78" fmla="*/ 563985 w 3600000"/>
              <a:gd name="connsiteY78" fmla="*/ 1146168 h 3600000"/>
              <a:gd name="connsiteX79" fmla="*/ 513370 w 3600000"/>
              <a:gd name="connsiteY79" fmla="*/ 1239418 h 3600000"/>
              <a:gd name="connsiteX80" fmla="*/ 2936949 w 3600000"/>
              <a:gd name="connsiteY80" fmla="*/ 1487395 h 3600000"/>
              <a:gd name="connsiteX81" fmla="*/ 3151622 w 3600000"/>
              <a:gd name="connsiteY81" fmla="*/ 1438398 h 3600000"/>
              <a:gd name="connsiteX82" fmla="*/ 3120283 w 3600000"/>
              <a:gd name="connsiteY82" fmla="*/ 1337446 h 3600000"/>
              <a:gd name="connsiteX83" fmla="*/ 2915366 w 3600000"/>
              <a:gd name="connsiteY83" fmla="*/ 1417869 h 3600000"/>
              <a:gd name="connsiteX84" fmla="*/ 667194 w 3600000"/>
              <a:gd name="connsiteY84" fmla="*/ 1488339 h 3600000"/>
              <a:gd name="connsiteX85" fmla="*/ 688588 w 3600000"/>
              <a:gd name="connsiteY85" fmla="*/ 1419421 h 3600000"/>
              <a:gd name="connsiteX86" fmla="*/ 479717 w 3600000"/>
              <a:gd name="connsiteY86" fmla="*/ 1337446 h 3600000"/>
              <a:gd name="connsiteX87" fmla="*/ 448380 w 3600000"/>
              <a:gd name="connsiteY87" fmla="*/ 1438396 h 3600000"/>
              <a:gd name="connsiteX88" fmla="*/ 2971131 w 3600000"/>
              <a:gd name="connsiteY88" fmla="*/ 1660319 h 3600000"/>
              <a:gd name="connsiteX89" fmla="*/ 3195320 w 3600000"/>
              <a:gd name="connsiteY89" fmla="*/ 1643517 h 3600000"/>
              <a:gd name="connsiteX90" fmla="*/ 3179260 w 3600000"/>
              <a:gd name="connsiteY90" fmla="*/ 1538297 h 3600000"/>
              <a:gd name="connsiteX91" fmla="*/ 2963788 w 3600000"/>
              <a:gd name="connsiteY91" fmla="*/ 1587476 h 3600000"/>
              <a:gd name="connsiteX92" fmla="*/ 633274 w 3600000"/>
              <a:gd name="connsiteY92" fmla="*/ 1660647 h 3600000"/>
              <a:gd name="connsiteX93" fmla="*/ 640550 w 3600000"/>
              <a:gd name="connsiteY93" fmla="*/ 1588466 h 3600000"/>
              <a:gd name="connsiteX94" fmla="*/ 420740 w 3600000"/>
              <a:gd name="connsiteY94" fmla="*/ 1538297 h 3600000"/>
              <a:gd name="connsiteX95" fmla="*/ 404682 w 3600000"/>
              <a:gd name="connsiteY95" fmla="*/ 1643517 h 3600000"/>
              <a:gd name="connsiteX96" fmla="*/ 3201852 w 3600000"/>
              <a:gd name="connsiteY96" fmla="*/ 1853136 h 3600000"/>
              <a:gd name="connsiteX97" fmla="*/ 3204536 w 3600000"/>
              <a:gd name="connsiteY97" fmla="*/ 1800001 h 3600000"/>
              <a:gd name="connsiteX98" fmla="*/ 3201852 w 3600000"/>
              <a:gd name="connsiteY98" fmla="*/ 1746864 h 3600000"/>
              <a:gd name="connsiteX99" fmla="*/ 2981519 w 3600000"/>
              <a:gd name="connsiteY99" fmla="*/ 1763374 h 3600000"/>
              <a:gd name="connsiteX100" fmla="*/ 2985800 w 3600000"/>
              <a:gd name="connsiteY100" fmla="*/ 1805836 h 3600000"/>
              <a:gd name="connsiteX101" fmla="*/ 2982688 w 3600000"/>
              <a:gd name="connsiteY101" fmla="*/ 1836712 h 3600000"/>
              <a:gd name="connsiteX102" fmla="*/ 398148 w 3600000"/>
              <a:gd name="connsiteY102" fmla="*/ 1853136 h 3600000"/>
              <a:gd name="connsiteX103" fmla="*/ 621716 w 3600000"/>
              <a:gd name="connsiteY103" fmla="*/ 1836382 h 3600000"/>
              <a:gd name="connsiteX104" fmla="*/ 618637 w 3600000"/>
              <a:gd name="connsiteY104" fmla="*/ 1805836 h 3600000"/>
              <a:gd name="connsiteX105" fmla="*/ 622884 w 3600000"/>
              <a:gd name="connsiteY105" fmla="*/ 1763705 h 3600000"/>
              <a:gd name="connsiteX106" fmla="*/ 398148 w 3600000"/>
              <a:gd name="connsiteY106" fmla="*/ 1746864 h 3600000"/>
              <a:gd name="connsiteX107" fmla="*/ 395464 w 3600000"/>
              <a:gd name="connsiteY107" fmla="*/ 1800001 h 3600000"/>
              <a:gd name="connsiteX108" fmla="*/ 3179260 w 3600000"/>
              <a:gd name="connsiteY108" fmla="*/ 2061703 h 3600000"/>
              <a:gd name="connsiteX109" fmla="*/ 3195320 w 3600000"/>
              <a:gd name="connsiteY109" fmla="*/ 1956482 h 3600000"/>
              <a:gd name="connsiteX110" fmla="*/ 2972298 w 3600000"/>
              <a:gd name="connsiteY110" fmla="*/ 1939770 h 3600000"/>
              <a:gd name="connsiteX111" fmla="*/ 2964938 w 3600000"/>
              <a:gd name="connsiteY111" fmla="*/ 2012785 h 3600000"/>
              <a:gd name="connsiteX112" fmla="*/ 420740 w 3600000"/>
              <a:gd name="connsiteY112" fmla="*/ 2061703 h 3600000"/>
              <a:gd name="connsiteX113" fmla="*/ 639400 w 3600000"/>
              <a:gd name="connsiteY113" fmla="*/ 2011795 h 3600000"/>
              <a:gd name="connsiteX114" fmla="*/ 632106 w 3600000"/>
              <a:gd name="connsiteY114" fmla="*/ 1939440 h 3600000"/>
              <a:gd name="connsiteX115" fmla="*/ 404682 w 3600000"/>
              <a:gd name="connsiteY115" fmla="*/ 1956482 h 3600000"/>
              <a:gd name="connsiteX116" fmla="*/ 3120283 w 3600000"/>
              <a:gd name="connsiteY116" fmla="*/ 2262556 h 3600000"/>
              <a:gd name="connsiteX117" fmla="*/ 3151622 w 3600000"/>
              <a:gd name="connsiteY117" fmla="*/ 2161603 h 3600000"/>
              <a:gd name="connsiteX118" fmla="*/ 2940332 w 3600000"/>
              <a:gd name="connsiteY118" fmla="*/ 2113378 h 3600000"/>
              <a:gd name="connsiteX119" fmla="*/ 2918597 w 3600000"/>
              <a:gd name="connsiteY119" fmla="*/ 2183398 h 3600000"/>
              <a:gd name="connsiteX120" fmla="*/ 479717 w 3600000"/>
              <a:gd name="connsiteY120" fmla="*/ 2262556 h 3600000"/>
              <a:gd name="connsiteX121" fmla="*/ 685359 w 3600000"/>
              <a:gd name="connsiteY121" fmla="*/ 2181847 h 3600000"/>
              <a:gd name="connsiteX122" fmla="*/ 663811 w 3600000"/>
              <a:gd name="connsiteY122" fmla="*/ 2112430 h 3600000"/>
              <a:gd name="connsiteX123" fmla="*/ 448378 w 3600000"/>
              <a:gd name="connsiteY123" fmla="*/ 2161601 h 3600000"/>
              <a:gd name="connsiteX124" fmla="*/ 3036017 w 3600000"/>
              <a:gd name="connsiteY124" fmla="*/ 2453831 h 3600000"/>
              <a:gd name="connsiteX125" fmla="*/ 3086630 w 3600000"/>
              <a:gd name="connsiteY125" fmla="*/ 2360583 h 3600000"/>
              <a:gd name="connsiteX126" fmla="*/ 2884749 w 3600000"/>
              <a:gd name="connsiteY126" fmla="*/ 2281349 h 3600000"/>
              <a:gd name="connsiteX127" fmla="*/ 2849560 w 3600000"/>
              <a:gd name="connsiteY127" fmla="*/ 2346180 h 3600000"/>
              <a:gd name="connsiteX128" fmla="*/ 563985 w 3600000"/>
              <a:gd name="connsiteY128" fmla="*/ 2453831 h 3600000"/>
              <a:gd name="connsiteX129" fmla="*/ 753819 w 3600000"/>
              <a:gd name="connsiteY129" fmla="*/ 2344231 h 3600000"/>
              <a:gd name="connsiteX130" fmla="*/ 718909 w 3600000"/>
              <a:gd name="connsiteY130" fmla="*/ 2279914 h 3600000"/>
              <a:gd name="connsiteX131" fmla="*/ 513370 w 3600000"/>
              <a:gd name="connsiteY131" fmla="*/ 2360581 h 3600000"/>
              <a:gd name="connsiteX132" fmla="*/ 2926207 w 3600000"/>
              <a:gd name="connsiteY132" fmla="*/ 2631900 h 3600000"/>
              <a:gd name="connsiteX133" fmla="*/ 2964664 w 3600000"/>
              <a:gd name="connsiteY133" fmla="*/ 2585290 h 3600000"/>
              <a:gd name="connsiteX134" fmla="*/ 2986605 w 3600000"/>
              <a:gd name="connsiteY134" fmla="*/ 2544867 h 3600000"/>
              <a:gd name="connsiteX135" fmla="*/ 2800148 w 3600000"/>
              <a:gd name="connsiteY135" fmla="*/ 2437215 h 3600000"/>
              <a:gd name="connsiteX136" fmla="*/ 2783663 w 3600000"/>
              <a:gd name="connsiteY136" fmla="*/ 2467586 h 3600000"/>
              <a:gd name="connsiteX137" fmla="*/ 2758463 w 3600000"/>
              <a:gd name="connsiteY137" fmla="*/ 2498129 h 3600000"/>
              <a:gd name="connsiteX138" fmla="*/ 673793 w 3600000"/>
              <a:gd name="connsiteY138" fmla="*/ 2631900 h 3600000"/>
              <a:gd name="connsiteX139" fmla="*/ 844213 w 3600000"/>
              <a:gd name="connsiteY139" fmla="*/ 2495994 h 3600000"/>
              <a:gd name="connsiteX140" fmla="*/ 820774 w 3600000"/>
              <a:gd name="connsiteY140" fmla="*/ 2467586 h 3600000"/>
              <a:gd name="connsiteX141" fmla="*/ 803232 w 3600000"/>
              <a:gd name="connsiteY141" fmla="*/ 2435266 h 3600000"/>
              <a:gd name="connsiteX142" fmla="*/ 613396 w 3600000"/>
              <a:gd name="connsiteY142" fmla="*/ 2544867 h 3600000"/>
              <a:gd name="connsiteX143" fmla="*/ 635336 w 3600000"/>
              <a:gd name="connsiteY143" fmla="*/ 2585290 h 3600000"/>
              <a:gd name="connsiteX144" fmla="*/ 807418 w 3600000"/>
              <a:gd name="connsiteY144" fmla="*/ 2793630 h 3600000"/>
              <a:gd name="connsiteX145" fmla="*/ 956882 w 3600000"/>
              <a:gd name="connsiteY145" fmla="*/ 2632547 h 3600000"/>
              <a:gd name="connsiteX146" fmla="*/ 910121 w 3600000"/>
              <a:gd name="connsiteY146" fmla="*/ 2575873 h 3600000"/>
              <a:gd name="connsiteX147" fmla="*/ 739702 w 3600000"/>
              <a:gd name="connsiteY147" fmla="*/ 2711779 h 3600000"/>
              <a:gd name="connsiteX148" fmla="*/ 806843 w 3600000"/>
              <a:gd name="connsiteY148" fmla="*/ 2793157 h 3600000"/>
              <a:gd name="connsiteX149" fmla="*/ 2792582 w 3600000"/>
              <a:gd name="connsiteY149" fmla="*/ 2793632 h 3600000"/>
              <a:gd name="connsiteX150" fmla="*/ 2793157 w 3600000"/>
              <a:gd name="connsiteY150" fmla="*/ 2793157 h 3600000"/>
              <a:gd name="connsiteX151" fmla="*/ 2860301 w 3600000"/>
              <a:gd name="connsiteY151" fmla="*/ 2711779 h 3600000"/>
              <a:gd name="connsiteX152" fmla="*/ 2692555 w 3600000"/>
              <a:gd name="connsiteY152" fmla="*/ 2578008 h 3600000"/>
              <a:gd name="connsiteX153" fmla="*/ 2645467 w 3600000"/>
              <a:gd name="connsiteY153" fmla="*/ 2635079 h 3600000"/>
              <a:gd name="connsiteX154" fmla="*/ 1800000 w 3600000"/>
              <a:gd name="connsiteY154" fmla="*/ 2833463 h 3600000"/>
              <a:gd name="connsiteX155" fmla="*/ 2833463 w 3600000"/>
              <a:gd name="connsiteY155" fmla="*/ 1800000 h 3600000"/>
              <a:gd name="connsiteX156" fmla="*/ 1800000 w 3600000"/>
              <a:gd name="connsiteY156" fmla="*/ 766537 h 3600000"/>
              <a:gd name="connsiteX157" fmla="*/ 766537 w 3600000"/>
              <a:gd name="connsiteY157" fmla="*/ 1800000 h 3600000"/>
              <a:gd name="connsiteX158" fmla="*/ 1800000 w 3600000"/>
              <a:gd name="connsiteY158" fmla="*/ 2833463 h 3600000"/>
              <a:gd name="connsiteX159" fmla="*/ 2631002 w 3600000"/>
              <a:gd name="connsiteY159" fmla="*/ 2926947 h 3600000"/>
              <a:gd name="connsiteX160" fmla="*/ 2712579 w 3600000"/>
              <a:gd name="connsiteY160" fmla="*/ 2859640 h 3600000"/>
              <a:gd name="connsiteX161" fmla="*/ 2566750 w 3600000"/>
              <a:gd name="connsiteY161" fmla="*/ 2702476 h 3600000"/>
              <a:gd name="connsiteX162" fmla="*/ 2509926 w 3600000"/>
              <a:gd name="connsiteY162" fmla="*/ 2749361 h 3600000"/>
              <a:gd name="connsiteX163" fmla="*/ 968998 w 3600000"/>
              <a:gd name="connsiteY163" fmla="*/ 2926947 h 3600000"/>
              <a:gd name="connsiteX164" fmla="*/ 1091673 w 3600000"/>
              <a:gd name="connsiteY164" fmla="*/ 2747018 h 3600000"/>
              <a:gd name="connsiteX165" fmla="*/ 1035174 w 3600000"/>
              <a:gd name="connsiteY165" fmla="*/ 2700403 h 3600000"/>
              <a:gd name="connsiteX166" fmla="*/ 887422 w 3600000"/>
              <a:gd name="connsiteY166" fmla="*/ 2859640 h 3600000"/>
              <a:gd name="connsiteX167" fmla="*/ 1147067 w 3600000"/>
              <a:gd name="connsiteY167" fmla="*/ 3036503 h 3600000"/>
              <a:gd name="connsiteX168" fmla="*/ 1240849 w 3600000"/>
              <a:gd name="connsiteY168" fmla="*/ 2841763 h 3600000"/>
              <a:gd name="connsiteX169" fmla="*/ 1176289 w 3600000"/>
              <a:gd name="connsiteY169" fmla="*/ 2806721 h 3600000"/>
              <a:gd name="connsiteX170" fmla="*/ 1054049 w 3600000"/>
              <a:gd name="connsiteY170" fmla="*/ 2986015 h 3600000"/>
              <a:gd name="connsiteX171" fmla="*/ 2452932 w 3600000"/>
              <a:gd name="connsiteY171" fmla="*/ 3036505 h 3600000"/>
              <a:gd name="connsiteX172" fmla="*/ 2545952 w 3600000"/>
              <a:gd name="connsiteY172" fmla="*/ 2986015 h 3600000"/>
              <a:gd name="connsiteX173" fmla="*/ 2424909 w 3600000"/>
              <a:gd name="connsiteY173" fmla="*/ 2808479 h 3600000"/>
              <a:gd name="connsiteX174" fmla="*/ 2360069 w 3600000"/>
              <a:gd name="connsiteY174" fmla="*/ 2843673 h 3600000"/>
              <a:gd name="connsiteX175" fmla="*/ 2261532 w 3600000"/>
              <a:gd name="connsiteY175" fmla="*/ 3120600 h 3600000"/>
              <a:gd name="connsiteX176" fmla="*/ 2346710 w 3600000"/>
              <a:gd name="connsiteY176" fmla="*/ 3094160 h 3600000"/>
              <a:gd name="connsiteX177" fmla="*/ 2361822 w 3600000"/>
              <a:gd name="connsiteY177" fmla="*/ 3085957 h 3600000"/>
              <a:gd name="connsiteX178" fmla="*/ 2268960 w 3600000"/>
              <a:gd name="connsiteY178" fmla="*/ 2893125 h 3600000"/>
              <a:gd name="connsiteX179" fmla="*/ 2262921 w 3600000"/>
              <a:gd name="connsiteY179" fmla="*/ 2896402 h 3600000"/>
              <a:gd name="connsiteX180" fmla="*/ 2198541 w 3600000"/>
              <a:gd name="connsiteY180" fmla="*/ 2916388 h 3600000"/>
              <a:gd name="connsiteX181" fmla="*/ 1338469 w 3600000"/>
              <a:gd name="connsiteY181" fmla="*/ 3120600 h 3600000"/>
              <a:gd name="connsiteX182" fmla="*/ 1401849 w 3600000"/>
              <a:gd name="connsiteY182" fmla="*/ 2915131 h 3600000"/>
              <a:gd name="connsiteX183" fmla="*/ 1341516 w 3600000"/>
              <a:gd name="connsiteY183" fmla="*/ 2896402 h 3600000"/>
              <a:gd name="connsiteX184" fmla="*/ 1331961 w 3600000"/>
              <a:gd name="connsiteY184" fmla="*/ 2891216 h 3600000"/>
              <a:gd name="connsiteX185" fmla="*/ 1238178 w 3600000"/>
              <a:gd name="connsiteY185" fmla="*/ 3085957 h 3600000"/>
              <a:gd name="connsiteX186" fmla="*/ 1253292 w 3600000"/>
              <a:gd name="connsiteY186" fmla="*/ 3094160 h 3600000"/>
              <a:gd name="connsiteX187" fmla="*/ 2060281 w 3600000"/>
              <a:gd name="connsiteY187" fmla="*/ 3179477 h 3600000"/>
              <a:gd name="connsiteX188" fmla="*/ 2083064 w 3600000"/>
              <a:gd name="connsiteY188" fmla="*/ 3176000 h 3600000"/>
              <a:gd name="connsiteX189" fmla="*/ 2162642 w 3600000"/>
              <a:gd name="connsiteY189" fmla="*/ 3151297 h 3600000"/>
              <a:gd name="connsiteX190" fmla="*/ 2099651 w 3600000"/>
              <a:gd name="connsiteY190" fmla="*/ 2947085 h 3600000"/>
              <a:gd name="connsiteX191" fmla="*/ 2040752 w 3600000"/>
              <a:gd name="connsiteY191" fmla="*/ 2965369 h 3600000"/>
              <a:gd name="connsiteX192" fmla="*/ 2028201 w 3600000"/>
              <a:gd name="connsiteY192" fmla="*/ 2966634 h 3600000"/>
              <a:gd name="connsiteX193" fmla="*/ 1539719 w 3600000"/>
              <a:gd name="connsiteY193" fmla="*/ 3179477 h 3600000"/>
              <a:gd name="connsiteX194" fmla="*/ 1571868 w 3600000"/>
              <a:gd name="connsiteY194" fmla="*/ 2966192 h 3600000"/>
              <a:gd name="connsiteX195" fmla="*/ 1563685 w 3600000"/>
              <a:gd name="connsiteY195" fmla="*/ 2965369 h 3600000"/>
              <a:gd name="connsiteX196" fmla="*/ 1500737 w 3600000"/>
              <a:gd name="connsiteY196" fmla="*/ 2945828 h 3600000"/>
              <a:gd name="connsiteX197" fmla="*/ 1437359 w 3600000"/>
              <a:gd name="connsiteY197" fmla="*/ 3151297 h 3600000"/>
              <a:gd name="connsiteX198" fmla="*/ 1516938 w 3600000"/>
              <a:gd name="connsiteY198" fmla="*/ 3176000 h 3600000"/>
              <a:gd name="connsiteX199" fmla="*/ 1851774 w 3600000"/>
              <a:gd name="connsiteY199" fmla="*/ 3201921 h 3600000"/>
              <a:gd name="connsiteX200" fmla="*/ 1943607 w 3600000"/>
              <a:gd name="connsiteY200" fmla="*/ 3197284 h 3600000"/>
              <a:gd name="connsiteX201" fmla="*/ 1957921 w 3600000"/>
              <a:gd name="connsiteY201" fmla="*/ 3195099 h 3600000"/>
              <a:gd name="connsiteX202" fmla="*/ 1925052 w 3600000"/>
              <a:gd name="connsiteY202" fmla="*/ 2977031 h 3600000"/>
              <a:gd name="connsiteX203" fmla="*/ 1851774 w 3600000"/>
              <a:gd name="connsiteY203" fmla="*/ 2984418 h 3600000"/>
              <a:gd name="connsiteX204" fmla="*/ 1748228 w 3600000"/>
              <a:gd name="connsiteY204" fmla="*/ 3201921 h 3600000"/>
              <a:gd name="connsiteX205" fmla="*/ 1748228 w 3600000"/>
              <a:gd name="connsiteY205" fmla="*/ 2983971 h 3600000"/>
              <a:gd name="connsiteX206" fmla="*/ 1675015 w 3600000"/>
              <a:gd name="connsiteY206" fmla="*/ 2976591 h 3600000"/>
              <a:gd name="connsiteX207" fmla="*/ 1642081 w 3600000"/>
              <a:gd name="connsiteY207" fmla="*/ 3195099 h 3600000"/>
              <a:gd name="connsiteX208" fmla="*/ 1656395 w 3600000"/>
              <a:gd name="connsiteY208" fmla="*/ 3197284 h 3600000"/>
              <a:gd name="connsiteX209" fmla="*/ 1800000 w 3600000"/>
              <a:gd name="connsiteY209" fmla="*/ 3362100 h 3600000"/>
              <a:gd name="connsiteX210" fmla="*/ 237900 w 3600000"/>
              <a:gd name="connsiteY210" fmla="*/ 1800000 h 3600000"/>
              <a:gd name="connsiteX211" fmla="*/ 1800000 w 3600000"/>
              <a:gd name="connsiteY211" fmla="*/ 237900 h 3600000"/>
              <a:gd name="connsiteX212" fmla="*/ 3362100 w 3600000"/>
              <a:gd name="connsiteY212" fmla="*/ 1800000 h 3600000"/>
              <a:gd name="connsiteX213" fmla="*/ 1800000 w 3600000"/>
              <a:gd name="connsiteY213" fmla="*/ 3362100 h 3600000"/>
              <a:gd name="connsiteX214" fmla="*/ 1800000 w 3600000"/>
              <a:gd name="connsiteY214" fmla="*/ 3600000 h 3600000"/>
              <a:gd name="connsiteX215" fmla="*/ 3600000 w 3600000"/>
              <a:gd name="connsiteY215" fmla="*/ 1800000 h 3600000"/>
              <a:gd name="connsiteX216" fmla="*/ 1800000 w 3600000"/>
              <a:gd name="connsiteY216" fmla="*/ 0 h 3600000"/>
              <a:gd name="connsiteX217" fmla="*/ 0 w 3600000"/>
              <a:gd name="connsiteY217" fmla="*/ 1800000 h 3600000"/>
              <a:gd name="connsiteX218" fmla="*/ 1800000 w 3600000"/>
              <a:gd name="connsiteY218"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3600000" h="3600000">
                <a:moveTo>
                  <a:pt x="1923320" y="634464"/>
                </a:moveTo>
                <a:lnTo>
                  <a:pt x="1957921" y="404900"/>
                </a:lnTo>
                <a:lnTo>
                  <a:pt x="1943607" y="402717"/>
                </a:lnTo>
                <a:lnTo>
                  <a:pt x="1851774" y="398079"/>
                </a:lnTo>
                <a:lnTo>
                  <a:pt x="1851774" y="627251"/>
                </a:lnTo>
                <a:close/>
                <a:moveTo>
                  <a:pt x="1676749" y="634904"/>
                </a:moveTo>
                <a:lnTo>
                  <a:pt x="1748228" y="627698"/>
                </a:lnTo>
                <a:lnTo>
                  <a:pt x="1748228" y="398079"/>
                </a:lnTo>
                <a:lnTo>
                  <a:pt x="1656395" y="402717"/>
                </a:lnTo>
                <a:lnTo>
                  <a:pt x="1642081" y="404900"/>
                </a:lnTo>
                <a:close/>
                <a:moveTo>
                  <a:pt x="2096364" y="663566"/>
                </a:moveTo>
                <a:lnTo>
                  <a:pt x="2162642" y="448703"/>
                </a:lnTo>
                <a:lnTo>
                  <a:pt x="2083064" y="424000"/>
                </a:lnTo>
                <a:lnTo>
                  <a:pt x="2060281" y="420522"/>
                </a:lnTo>
                <a:lnTo>
                  <a:pt x="2026467" y="644862"/>
                </a:lnTo>
                <a:lnTo>
                  <a:pt x="2040752" y="646303"/>
                </a:lnTo>
                <a:close/>
                <a:moveTo>
                  <a:pt x="1504026" y="664822"/>
                </a:moveTo>
                <a:lnTo>
                  <a:pt x="1563685" y="646303"/>
                </a:lnTo>
                <a:lnTo>
                  <a:pt x="1573600" y="645303"/>
                </a:lnTo>
                <a:lnTo>
                  <a:pt x="1539721" y="420522"/>
                </a:lnTo>
                <a:lnTo>
                  <a:pt x="1516938" y="424000"/>
                </a:lnTo>
                <a:lnTo>
                  <a:pt x="1437361" y="448703"/>
                </a:lnTo>
                <a:close/>
                <a:moveTo>
                  <a:pt x="2264505" y="716128"/>
                </a:moveTo>
                <a:lnTo>
                  <a:pt x="2361824" y="514043"/>
                </a:lnTo>
                <a:lnTo>
                  <a:pt x="2346710" y="505840"/>
                </a:lnTo>
                <a:lnTo>
                  <a:pt x="2261532" y="479399"/>
                </a:lnTo>
                <a:lnTo>
                  <a:pt x="2195256" y="694263"/>
                </a:lnTo>
                <a:lnTo>
                  <a:pt x="2262921" y="715267"/>
                </a:lnTo>
                <a:close/>
                <a:moveTo>
                  <a:pt x="1336416" y="718036"/>
                </a:moveTo>
                <a:lnTo>
                  <a:pt x="1341516" y="715267"/>
                </a:lnTo>
                <a:lnTo>
                  <a:pt x="1405134" y="695520"/>
                </a:lnTo>
                <a:lnTo>
                  <a:pt x="1338469" y="479399"/>
                </a:lnTo>
                <a:lnTo>
                  <a:pt x="1253292" y="505840"/>
                </a:lnTo>
                <a:lnTo>
                  <a:pt x="1238178" y="514043"/>
                </a:lnTo>
                <a:close/>
                <a:moveTo>
                  <a:pt x="2419102" y="800039"/>
                </a:moveTo>
                <a:lnTo>
                  <a:pt x="2545952" y="613985"/>
                </a:lnTo>
                <a:lnTo>
                  <a:pt x="2452934" y="563496"/>
                </a:lnTo>
                <a:lnTo>
                  <a:pt x="2355614" y="765579"/>
                </a:lnTo>
                <a:close/>
                <a:moveTo>
                  <a:pt x="1182096" y="801798"/>
                </a:moveTo>
                <a:lnTo>
                  <a:pt x="1245306" y="767488"/>
                </a:lnTo>
                <a:lnTo>
                  <a:pt x="1147069" y="563496"/>
                </a:lnTo>
                <a:lnTo>
                  <a:pt x="1054049" y="613985"/>
                </a:lnTo>
                <a:close/>
                <a:moveTo>
                  <a:pt x="2560617" y="904134"/>
                </a:moveTo>
                <a:lnTo>
                  <a:pt x="2712579" y="740359"/>
                </a:lnTo>
                <a:lnTo>
                  <a:pt x="2631002" y="673053"/>
                </a:lnTo>
                <a:lnTo>
                  <a:pt x="2504833" y="858108"/>
                </a:lnTo>
                <a:close/>
                <a:moveTo>
                  <a:pt x="1041307" y="906207"/>
                </a:moveTo>
                <a:lnTo>
                  <a:pt x="1096766" y="860450"/>
                </a:lnTo>
                <a:lnTo>
                  <a:pt x="969000" y="673053"/>
                </a:lnTo>
                <a:lnTo>
                  <a:pt x="887424" y="740359"/>
                </a:lnTo>
                <a:close/>
                <a:moveTo>
                  <a:pt x="2686748" y="1026623"/>
                </a:moveTo>
                <a:lnTo>
                  <a:pt x="2860299" y="888220"/>
                </a:lnTo>
                <a:lnTo>
                  <a:pt x="2793157" y="806844"/>
                </a:lnTo>
                <a:lnTo>
                  <a:pt x="2792582" y="806369"/>
                </a:lnTo>
                <a:lnTo>
                  <a:pt x="2640372" y="970415"/>
                </a:lnTo>
                <a:close/>
                <a:moveTo>
                  <a:pt x="915928" y="1028757"/>
                </a:moveTo>
                <a:lnTo>
                  <a:pt x="961978" y="972944"/>
                </a:lnTo>
                <a:lnTo>
                  <a:pt x="807420" y="806368"/>
                </a:lnTo>
                <a:lnTo>
                  <a:pt x="806843" y="806844"/>
                </a:lnTo>
                <a:lnTo>
                  <a:pt x="739702" y="888220"/>
                </a:lnTo>
                <a:close/>
                <a:moveTo>
                  <a:pt x="2795324" y="1165568"/>
                </a:moveTo>
                <a:lnTo>
                  <a:pt x="2986603" y="1055133"/>
                </a:lnTo>
                <a:lnTo>
                  <a:pt x="2964664" y="1014712"/>
                </a:lnTo>
                <a:lnTo>
                  <a:pt x="2926207" y="968102"/>
                </a:lnTo>
                <a:lnTo>
                  <a:pt x="2752655" y="1106504"/>
                </a:lnTo>
                <a:lnTo>
                  <a:pt x="2783663" y="1144085"/>
                </a:lnTo>
                <a:close/>
                <a:moveTo>
                  <a:pt x="808054" y="1167518"/>
                </a:moveTo>
                <a:lnTo>
                  <a:pt x="820774" y="1144085"/>
                </a:lnTo>
                <a:lnTo>
                  <a:pt x="850022" y="1108637"/>
                </a:lnTo>
                <a:lnTo>
                  <a:pt x="673795" y="968100"/>
                </a:lnTo>
                <a:lnTo>
                  <a:pt x="635336" y="1014712"/>
                </a:lnTo>
                <a:lnTo>
                  <a:pt x="613397" y="1055133"/>
                </a:lnTo>
                <a:close/>
                <a:moveTo>
                  <a:pt x="2879526" y="1320700"/>
                </a:moveTo>
                <a:lnTo>
                  <a:pt x="3086630" y="1239418"/>
                </a:lnTo>
                <a:lnTo>
                  <a:pt x="3036016" y="1146168"/>
                </a:lnTo>
                <a:lnTo>
                  <a:pt x="2844736" y="1256604"/>
                </a:lnTo>
                <a:close/>
                <a:moveTo>
                  <a:pt x="724131" y="1322135"/>
                </a:moveTo>
                <a:lnTo>
                  <a:pt x="758643" y="1258553"/>
                </a:lnTo>
                <a:lnTo>
                  <a:pt x="563985" y="1146168"/>
                </a:lnTo>
                <a:lnTo>
                  <a:pt x="513370" y="1239418"/>
                </a:lnTo>
                <a:close/>
                <a:moveTo>
                  <a:pt x="2936949" y="1487395"/>
                </a:moveTo>
                <a:lnTo>
                  <a:pt x="3151622" y="1438398"/>
                </a:lnTo>
                <a:lnTo>
                  <a:pt x="3120283" y="1337446"/>
                </a:lnTo>
                <a:lnTo>
                  <a:pt x="2915366" y="1417869"/>
                </a:lnTo>
                <a:close/>
                <a:moveTo>
                  <a:pt x="667194" y="1488339"/>
                </a:moveTo>
                <a:lnTo>
                  <a:pt x="688588" y="1419421"/>
                </a:lnTo>
                <a:lnTo>
                  <a:pt x="479717" y="1337446"/>
                </a:lnTo>
                <a:lnTo>
                  <a:pt x="448380" y="1438396"/>
                </a:lnTo>
                <a:close/>
                <a:moveTo>
                  <a:pt x="2971131" y="1660319"/>
                </a:moveTo>
                <a:lnTo>
                  <a:pt x="3195320" y="1643517"/>
                </a:lnTo>
                <a:lnTo>
                  <a:pt x="3179260" y="1538297"/>
                </a:lnTo>
                <a:lnTo>
                  <a:pt x="2963788" y="1587476"/>
                </a:lnTo>
                <a:close/>
                <a:moveTo>
                  <a:pt x="633274" y="1660647"/>
                </a:moveTo>
                <a:lnTo>
                  <a:pt x="640550" y="1588466"/>
                </a:lnTo>
                <a:lnTo>
                  <a:pt x="420740" y="1538297"/>
                </a:lnTo>
                <a:lnTo>
                  <a:pt x="404682" y="1643517"/>
                </a:lnTo>
                <a:close/>
                <a:moveTo>
                  <a:pt x="3201852" y="1853136"/>
                </a:moveTo>
                <a:lnTo>
                  <a:pt x="3204536" y="1800001"/>
                </a:lnTo>
                <a:lnTo>
                  <a:pt x="3201852" y="1746864"/>
                </a:lnTo>
                <a:lnTo>
                  <a:pt x="2981519" y="1763374"/>
                </a:lnTo>
                <a:lnTo>
                  <a:pt x="2985800" y="1805836"/>
                </a:lnTo>
                <a:lnTo>
                  <a:pt x="2982688" y="1836712"/>
                </a:lnTo>
                <a:close/>
                <a:moveTo>
                  <a:pt x="398148" y="1853136"/>
                </a:moveTo>
                <a:lnTo>
                  <a:pt x="621716" y="1836382"/>
                </a:lnTo>
                <a:lnTo>
                  <a:pt x="618637" y="1805836"/>
                </a:lnTo>
                <a:lnTo>
                  <a:pt x="622884" y="1763705"/>
                </a:lnTo>
                <a:lnTo>
                  <a:pt x="398148" y="1746864"/>
                </a:lnTo>
                <a:lnTo>
                  <a:pt x="395464" y="1800001"/>
                </a:lnTo>
                <a:close/>
                <a:moveTo>
                  <a:pt x="3179260" y="2061703"/>
                </a:moveTo>
                <a:lnTo>
                  <a:pt x="3195320" y="1956482"/>
                </a:lnTo>
                <a:lnTo>
                  <a:pt x="2972298" y="1939770"/>
                </a:lnTo>
                <a:lnTo>
                  <a:pt x="2964938" y="2012785"/>
                </a:lnTo>
                <a:close/>
                <a:moveTo>
                  <a:pt x="420740" y="2061703"/>
                </a:moveTo>
                <a:lnTo>
                  <a:pt x="639400" y="2011795"/>
                </a:lnTo>
                <a:lnTo>
                  <a:pt x="632106" y="1939440"/>
                </a:lnTo>
                <a:lnTo>
                  <a:pt x="404682" y="1956482"/>
                </a:lnTo>
                <a:close/>
                <a:moveTo>
                  <a:pt x="3120283" y="2262556"/>
                </a:moveTo>
                <a:lnTo>
                  <a:pt x="3151622" y="2161603"/>
                </a:lnTo>
                <a:lnTo>
                  <a:pt x="2940332" y="2113378"/>
                </a:lnTo>
                <a:lnTo>
                  <a:pt x="2918597" y="2183398"/>
                </a:lnTo>
                <a:close/>
                <a:moveTo>
                  <a:pt x="479717" y="2262556"/>
                </a:moveTo>
                <a:lnTo>
                  <a:pt x="685359" y="2181847"/>
                </a:lnTo>
                <a:lnTo>
                  <a:pt x="663811" y="2112430"/>
                </a:lnTo>
                <a:lnTo>
                  <a:pt x="448378" y="2161601"/>
                </a:lnTo>
                <a:close/>
                <a:moveTo>
                  <a:pt x="3036017" y="2453831"/>
                </a:moveTo>
                <a:lnTo>
                  <a:pt x="3086630" y="2360583"/>
                </a:lnTo>
                <a:lnTo>
                  <a:pt x="2884749" y="2281349"/>
                </a:lnTo>
                <a:lnTo>
                  <a:pt x="2849560" y="2346180"/>
                </a:lnTo>
                <a:close/>
                <a:moveTo>
                  <a:pt x="563985" y="2453831"/>
                </a:moveTo>
                <a:lnTo>
                  <a:pt x="753819" y="2344231"/>
                </a:lnTo>
                <a:lnTo>
                  <a:pt x="718909" y="2279914"/>
                </a:lnTo>
                <a:lnTo>
                  <a:pt x="513370" y="2360581"/>
                </a:lnTo>
                <a:close/>
                <a:moveTo>
                  <a:pt x="2926207" y="2631900"/>
                </a:moveTo>
                <a:lnTo>
                  <a:pt x="2964664" y="2585290"/>
                </a:lnTo>
                <a:lnTo>
                  <a:pt x="2986605" y="2544867"/>
                </a:lnTo>
                <a:lnTo>
                  <a:pt x="2800148" y="2437215"/>
                </a:lnTo>
                <a:lnTo>
                  <a:pt x="2783663" y="2467586"/>
                </a:lnTo>
                <a:lnTo>
                  <a:pt x="2758463" y="2498129"/>
                </a:lnTo>
                <a:close/>
                <a:moveTo>
                  <a:pt x="673793" y="2631900"/>
                </a:moveTo>
                <a:lnTo>
                  <a:pt x="844213" y="2495994"/>
                </a:lnTo>
                <a:lnTo>
                  <a:pt x="820774" y="2467586"/>
                </a:lnTo>
                <a:lnTo>
                  <a:pt x="803232" y="2435266"/>
                </a:lnTo>
                <a:lnTo>
                  <a:pt x="613396" y="2544867"/>
                </a:lnTo>
                <a:lnTo>
                  <a:pt x="635336" y="2585290"/>
                </a:lnTo>
                <a:close/>
                <a:moveTo>
                  <a:pt x="807418" y="2793630"/>
                </a:moveTo>
                <a:lnTo>
                  <a:pt x="956882" y="2632547"/>
                </a:lnTo>
                <a:lnTo>
                  <a:pt x="910121" y="2575873"/>
                </a:lnTo>
                <a:lnTo>
                  <a:pt x="739702" y="2711779"/>
                </a:lnTo>
                <a:lnTo>
                  <a:pt x="806843" y="2793157"/>
                </a:lnTo>
                <a:close/>
                <a:moveTo>
                  <a:pt x="2792582" y="2793632"/>
                </a:moveTo>
                <a:lnTo>
                  <a:pt x="2793157" y="2793157"/>
                </a:lnTo>
                <a:lnTo>
                  <a:pt x="2860301" y="2711779"/>
                </a:lnTo>
                <a:lnTo>
                  <a:pt x="2692555" y="2578008"/>
                </a:lnTo>
                <a:lnTo>
                  <a:pt x="2645467" y="2635079"/>
                </a:lnTo>
                <a:close/>
                <a:moveTo>
                  <a:pt x="1800000" y="2833463"/>
                </a:moveTo>
                <a:cubicBezTo>
                  <a:pt x="2370766" y="2833463"/>
                  <a:pt x="2833463" y="2370766"/>
                  <a:pt x="2833463" y="1800000"/>
                </a:cubicBezTo>
                <a:cubicBezTo>
                  <a:pt x="2833463" y="1229234"/>
                  <a:pt x="2370766" y="766537"/>
                  <a:pt x="1800000" y="766537"/>
                </a:cubicBezTo>
                <a:cubicBezTo>
                  <a:pt x="1229234" y="766537"/>
                  <a:pt x="766537" y="1229234"/>
                  <a:pt x="766537" y="1800000"/>
                </a:cubicBezTo>
                <a:cubicBezTo>
                  <a:pt x="766537" y="2370766"/>
                  <a:pt x="1229234" y="2833463"/>
                  <a:pt x="1800000" y="2833463"/>
                </a:cubicBezTo>
                <a:close/>
                <a:moveTo>
                  <a:pt x="2631002" y="2926947"/>
                </a:moveTo>
                <a:lnTo>
                  <a:pt x="2712579" y="2859640"/>
                </a:lnTo>
                <a:lnTo>
                  <a:pt x="2566750" y="2702476"/>
                </a:lnTo>
                <a:lnTo>
                  <a:pt x="2509926" y="2749361"/>
                </a:lnTo>
                <a:close/>
                <a:moveTo>
                  <a:pt x="968998" y="2926947"/>
                </a:moveTo>
                <a:lnTo>
                  <a:pt x="1091673" y="2747018"/>
                </a:lnTo>
                <a:lnTo>
                  <a:pt x="1035174" y="2700403"/>
                </a:lnTo>
                <a:lnTo>
                  <a:pt x="887422" y="2859640"/>
                </a:lnTo>
                <a:close/>
                <a:moveTo>
                  <a:pt x="1147067" y="3036503"/>
                </a:moveTo>
                <a:lnTo>
                  <a:pt x="1240849" y="2841763"/>
                </a:lnTo>
                <a:lnTo>
                  <a:pt x="1176289" y="2806721"/>
                </a:lnTo>
                <a:lnTo>
                  <a:pt x="1054049" y="2986015"/>
                </a:lnTo>
                <a:close/>
                <a:moveTo>
                  <a:pt x="2452932" y="3036505"/>
                </a:moveTo>
                <a:lnTo>
                  <a:pt x="2545952" y="2986015"/>
                </a:lnTo>
                <a:lnTo>
                  <a:pt x="2424909" y="2808479"/>
                </a:lnTo>
                <a:lnTo>
                  <a:pt x="2360069" y="2843673"/>
                </a:lnTo>
                <a:close/>
                <a:moveTo>
                  <a:pt x="2261532" y="3120600"/>
                </a:moveTo>
                <a:lnTo>
                  <a:pt x="2346710" y="3094160"/>
                </a:lnTo>
                <a:lnTo>
                  <a:pt x="2361822" y="3085957"/>
                </a:lnTo>
                <a:lnTo>
                  <a:pt x="2268960" y="2893125"/>
                </a:lnTo>
                <a:lnTo>
                  <a:pt x="2262921" y="2896402"/>
                </a:lnTo>
                <a:lnTo>
                  <a:pt x="2198541" y="2916388"/>
                </a:lnTo>
                <a:close/>
                <a:moveTo>
                  <a:pt x="1338469" y="3120600"/>
                </a:moveTo>
                <a:lnTo>
                  <a:pt x="1401849" y="2915131"/>
                </a:lnTo>
                <a:lnTo>
                  <a:pt x="1341516" y="2896402"/>
                </a:lnTo>
                <a:lnTo>
                  <a:pt x="1331961" y="2891216"/>
                </a:lnTo>
                <a:lnTo>
                  <a:pt x="1238178" y="3085957"/>
                </a:lnTo>
                <a:lnTo>
                  <a:pt x="1253292" y="3094160"/>
                </a:lnTo>
                <a:close/>
                <a:moveTo>
                  <a:pt x="2060281" y="3179477"/>
                </a:moveTo>
                <a:lnTo>
                  <a:pt x="2083064" y="3176000"/>
                </a:lnTo>
                <a:lnTo>
                  <a:pt x="2162642" y="3151297"/>
                </a:lnTo>
                <a:lnTo>
                  <a:pt x="2099651" y="2947085"/>
                </a:lnTo>
                <a:lnTo>
                  <a:pt x="2040752" y="2965369"/>
                </a:lnTo>
                <a:lnTo>
                  <a:pt x="2028201" y="2966634"/>
                </a:lnTo>
                <a:close/>
                <a:moveTo>
                  <a:pt x="1539719" y="3179477"/>
                </a:moveTo>
                <a:lnTo>
                  <a:pt x="1571868" y="2966192"/>
                </a:lnTo>
                <a:lnTo>
                  <a:pt x="1563685" y="2965369"/>
                </a:lnTo>
                <a:lnTo>
                  <a:pt x="1500737" y="2945828"/>
                </a:lnTo>
                <a:lnTo>
                  <a:pt x="1437359" y="3151297"/>
                </a:lnTo>
                <a:lnTo>
                  <a:pt x="1516938" y="3176000"/>
                </a:lnTo>
                <a:close/>
                <a:moveTo>
                  <a:pt x="1851774" y="3201921"/>
                </a:moveTo>
                <a:lnTo>
                  <a:pt x="1943607" y="3197284"/>
                </a:lnTo>
                <a:lnTo>
                  <a:pt x="1957921" y="3195099"/>
                </a:lnTo>
                <a:lnTo>
                  <a:pt x="1925052" y="2977031"/>
                </a:lnTo>
                <a:lnTo>
                  <a:pt x="1851774" y="2984418"/>
                </a:lnTo>
                <a:close/>
                <a:moveTo>
                  <a:pt x="1748228" y="3201921"/>
                </a:moveTo>
                <a:lnTo>
                  <a:pt x="1748228" y="2983971"/>
                </a:lnTo>
                <a:lnTo>
                  <a:pt x="1675015" y="2976591"/>
                </a:lnTo>
                <a:lnTo>
                  <a:pt x="1642081" y="3195099"/>
                </a:lnTo>
                <a:lnTo>
                  <a:pt x="1656395" y="3197284"/>
                </a:lnTo>
                <a:close/>
                <a:moveTo>
                  <a:pt x="1800000" y="3362100"/>
                </a:moveTo>
                <a:cubicBezTo>
                  <a:pt x="937276" y="3362100"/>
                  <a:pt x="237900" y="2662724"/>
                  <a:pt x="237900" y="1800000"/>
                </a:cubicBezTo>
                <a:cubicBezTo>
                  <a:pt x="237900" y="937276"/>
                  <a:pt x="937276" y="237900"/>
                  <a:pt x="1800000" y="237900"/>
                </a:cubicBezTo>
                <a:cubicBezTo>
                  <a:pt x="2662724" y="237900"/>
                  <a:pt x="3362100" y="937276"/>
                  <a:pt x="3362100" y="1800000"/>
                </a:cubicBezTo>
                <a:cubicBezTo>
                  <a:pt x="3362100" y="2662724"/>
                  <a:pt x="2662724" y="3362100"/>
                  <a:pt x="1800000" y="3362100"/>
                </a:cubicBezTo>
                <a:close/>
                <a:moveTo>
                  <a:pt x="1800000" y="3600000"/>
                </a:moveTo>
                <a:cubicBezTo>
                  <a:pt x="2794113" y="3600000"/>
                  <a:pt x="3600000" y="2794113"/>
                  <a:pt x="3600000" y="1800000"/>
                </a:cubicBezTo>
                <a:cubicBezTo>
                  <a:pt x="3600000" y="805887"/>
                  <a:pt x="2794113" y="0"/>
                  <a:pt x="1800000" y="0"/>
                </a:cubicBezTo>
                <a:cubicBezTo>
                  <a:pt x="805887" y="0"/>
                  <a:pt x="0" y="805887"/>
                  <a:pt x="0" y="1800000"/>
                </a:cubicBezTo>
                <a:cubicBezTo>
                  <a:pt x="0" y="2794113"/>
                  <a:pt x="805887" y="3600000"/>
                  <a:pt x="1800000" y="3600000"/>
                </a:cubicBezTo>
                <a:close/>
              </a:path>
            </a:pathLst>
          </a:custGeom>
          <a:solidFill>
            <a:srgbClr val="0070C0">
              <a:alpha val="60000"/>
            </a:srgbClr>
          </a:solidFill>
          <a:ln w="12700" cap="flat" cmpd="sng" algn="ctr">
            <a:noFill/>
            <a:prstDash val="solid"/>
            <a:miter lim="800000"/>
          </a:ln>
          <a:effectLst/>
        </p:spPr>
        <p:txBody>
          <a:bodyPr wrap="square" rtlCol="0" anchor="ctr">
            <a:noAutofit/>
          </a:bodyPr>
          <a:lstStyle/>
          <a:p>
            <a:pPr algn="ctr">
              <a:defRPr/>
            </a:pPr>
            <a:endParaRPr lang="zh-CN" altLang="en-US" kern="0">
              <a:solidFill>
                <a:prstClr val="white"/>
              </a:solidFill>
              <a:latin typeface="字魂105号-简雅黑" panose="00000500000000000000" pitchFamily="2" charset="-122"/>
              <a:ea typeface="字魂105号-简雅黑" panose="00000500000000000000" pitchFamily="2" charset="-122"/>
            </a:endParaRPr>
          </a:p>
        </p:txBody>
      </p:sp>
      <p:sp>
        <p:nvSpPr>
          <p:cNvPr id="35" name="任意多边形 34"/>
          <p:cNvSpPr/>
          <p:nvPr/>
        </p:nvSpPr>
        <p:spPr>
          <a:xfrm>
            <a:off x="5003929" y="2206632"/>
            <a:ext cx="2220388" cy="2220386"/>
          </a:xfrm>
          <a:custGeom>
            <a:avLst/>
            <a:gdLst>
              <a:gd name="connsiteX0" fmla="*/ 1685420 w 3124200"/>
              <a:gd name="connsiteY0" fmla="*/ 2727636 h 3124200"/>
              <a:gd name="connsiteX1" fmla="*/ 1613874 w 3124200"/>
              <a:gd name="connsiteY1" fmla="*/ 2734849 h 3124200"/>
              <a:gd name="connsiteX2" fmla="*/ 1613874 w 3124200"/>
              <a:gd name="connsiteY2" fmla="*/ 2964021 h 3124200"/>
              <a:gd name="connsiteX3" fmla="*/ 1705707 w 3124200"/>
              <a:gd name="connsiteY3" fmla="*/ 2959383 h 3124200"/>
              <a:gd name="connsiteX4" fmla="*/ 1720021 w 3124200"/>
              <a:gd name="connsiteY4" fmla="*/ 2957200 h 3124200"/>
              <a:gd name="connsiteX5" fmla="*/ 1438849 w 3124200"/>
              <a:gd name="connsiteY5" fmla="*/ 2727196 h 3124200"/>
              <a:gd name="connsiteX6" fmla="*/ 1404181 w 3124200"/>
              <a:gd name="connsiteY6" fmla="*/ 2957200 h 3124200"/>
              <a:gd name="connsiteX7" fmla="*/ 1418495 w 3124200"/>
              <a:gd name="connsiteY7" fmla="*/ 2959383 h 3124200"/>
              <a:gd name="connsiteX8" fmla="*/ 1510328 w 3124200"/>
              <a:gd name="connsiteY8" fmla="*/ 2964021 h 3124200"/>
              <a:gd name="connsiteX9" fmla="*/ 1510328 w 3124200"/>
              <a:gd name="connsiteY9" fmla="*/ 2734402 h 3124200"/>
              <a:gd name="connsiteX10" fmla="*/ 1858464 w 3124200"/>
              <a:gd name="connsiteY10" fmla="*/ 2698534 h 3124200"/>
              <a:gd name="connsiteX11" fmla="*/ 1802852 w 3124200"/>
              <a:gd name="connsiteY11" fmla="*/ 2715797 h 3124200"/>
              <a:gd name="connsiteX12" fmla="*/ 1788567 w 3124200"/>
              <a:gd name="connsiteY12" fmla="*/ 2717238 h 3124200"/>
              <a:gd name="connsiteX13" fmla="*/ 1822381 w 3124200"/>
              <a:gd name="connsiteY13" fmla="*/ 2941578 h 3124200"/>
              <a:gd name="connsiteX14" fmla="*/ 1845164 w 3124200"/>
              <a:gd name="connsiteY14" fmla="*/ 2938100 h 3124200"/>
              <a:gd name="connsiteX15" fmla="*/ 1924742 w 3124200"/>
              <a:gd name="connsiteY15" fmla="*/ 2913397 h 3124200"/>
              <a:gd name="connsiteX16" fmla="*/ 1266126 w 3124200"/>
              <a:gd name="connsiteY16" fmla="*/ 2697278 h 3124200"/>
              <a:gd name="connsiteX17" fmla="*/ 1199461 w 3124200"/>
              <a:gd name="connsiteY17" fmla="*/ 2913397 h 3124200"/>
              <a:gd name="connsiteX18" fmla="*/ 1279038 w 3124200"/>
              <a:gd name="connsiteY18" fmla="*/ 2938100 h 3124200"/>
              <a:gd name="connsiteX19" fmla="*/ 1301821 w 3124200"/>
              <a:gd name="connsiteY19" fmla="*/ 2941578 h 3124200"/>
              <a:gd name="connsiteX20" fmla="*/ 1335700 w 3124200"/>
              <a:gd name="connsiteY20" fmla="*/ 2716797 h 3124200"/>
              <a:gd name="connsiteX21" fmla="*/ 1325785 w 3124200"/>
              <a:gd name="connsiteY21" fmla="*/ 2715797 h 3124200"/>
              <a:gd name="connsiteX22" fmla="*/ 2026605 w 3124200"/>
              <a:gd name="connsiteY22" fmla="*/ 2645972 h 3124200"/>
              <a:gd name="connsiteX23" fmla="*/ 2025021 w 3124200"/>
              <a:gd name="connsiteY23" fmla="*/ 2646833 h 3124200"/>
              <a:gd name="connsiteX24" fmla="*/ 1957356 w 3124200"/>
              <a:gd name="connsiteY24" fmla="*/ 2667837 h 3124200"/>
              <a:gd name="connsiteX25" fmla="*/ 2023632 w 3124200"/>
              <a:gd name="connsiteY25" fmla="*/ 2882701 h 3124200"/>
              <a:gd name="connsiteX26" fmla="*/ 2108810 w 3124200"/>
              <a:gd name="connsiteY26" fmla="*/ 2856260 h 3124200"/>
              <a:gd name="connsiteX27" fmla="*/ 2123924 w 3124200"/>
              <a:gd name="connsiteY27" fmla="*/ 2848057 h 3124200"/>
              <a:gd name="connsiteX28" fmla="*/ 1098516 w 3124200"/>
              <a:gd name="connsiteY28" fmla="*/ 2644064 h 3124200"/>
              <a:gd name="connsiteX29" fmla="*/ 1000278 w 3124200"/>
              <a:gd name="connsiteY29" fmla="*/ 2848057 h 3124200"/>
              <a:gd name="connsiteX30" fmla="*/ 1015392 w 3124200"/>
              <a:gd name="connsiteY30" fmla="*/ 2856260 h 3124200"/>
              <a:gd name="connsiteX31" fmla="*/ 1100569 w 3124200"/>
              <a:gd name="connsiteY31" fmla="*/ 2882701 h 3124200"/>
              <a:gd name="connsiteX32" fmla="*/ 1167234 w 3124200"/>
              <a:gd name="connsiteY32" fmla="*/ 2666580 h 3124200"/>
              <a:gd name="connsiteX33" fmla="*/ 1103616 w 3124200"/>
              <a:gd name="connsiteY33" fmla="*/ 2646833 h 3124200"/>
              <a:gd name="connsiteX34" fmla="*/ 2181202 w 3124200"/>
              <a:gd name="connsiteY34" fmla="*/ 2562061 h 3124200"/>
              <a:gd name="connsiteX35" fmla="*/ 2117714 w 3124200"/>
              <a:gd name="connsiteY35" fmla="*/ 2596521 h 3124200"/>
              <a:gd name="connsiteX36" fmla="*/ 2215034 w 3124200"/>
              <a:gd name="connsiteY36" fmla="*/ 2798604 h 3124200"/>
              <a:gd name="connsiteX37" fmla="*/ 2308052 w 3124200"/>
              <a:gd name="connsiteY37" fmla="*/ 2748115 h 3124200"/>
              <a:gd name="connsiteX38" fmla="*/ 944196 w 3124200"/>
              <a:gd name="connsiteY38" fmla="*/ 2560302 h 3124200"/>
              <a:gd name="connsiteX39" fmla="*/ 816149 w 3124200"/>
              <a:gd name="connsiteY39" fmla="*/ 2748115 h 3124200"/>
              <a:gd name="connsiteX40" fmla="*/ 909169 w 3124200"/>
              <a:gd name="connsiteY40" fmla="*/ 2798604 h 3124200"/>
              <a:gd name="connsiteX41" fmla="*/ 1007406 w 3124200"/>
              <a:gd name="connsiteY41" fmla="*/ 2594612 h 3124200"/>
              <a:gd name="connsiteX42" fmla="*/ 2322717 w 3124200"/>
              <a:gd name="connsiteY42" fmla="*/ 2457966 h 3124200"/>
              <a:gd name="connsiteX43" fmla="*/ 2266933 w 3124200"/>
              <a:gd name="connsiteY43" fmla="*/ 2503992 h 3124200"/>
              <a:gd name="connsiteX44" fmla="*/ 2393102 w 3124200"/>
              <a:gd name="connsiteY44" fmla="*/ 2689047 h 3124200"/>
              <a:gd name="connsiteX45" fmla="*/ 2474679 w 3124200"/>
              <a:gd name="connsiteY45" fmla="*/ 2621741 h 3124200"/>
              <a:gd name="connsiteX46" fmla="*/ 803407 w 3124200"/>
              <a:gd name="connsiteY46" fmla="*/ 2455893 h 3124200"/>
              <a:gd name="connsiteX47" fmla="*/ 649524 w 3124200"/>
              <a:gd name="connsiteY47" fmla="*/ 2621741 h 3124200"/>
              <a:gd name="connsiteX48" fmla="*/ 731100 w 3124200"/>
              <a:gd name="connsiteY48" fmla="*/ 2689047 h 3124200"/>
              <a:gd name="connsiteX49" fmla="*/ 858866 w 3124200"/>
              <a:gd name="connsiteY49" fmla="*/ 2501650 h 3124200"/>
              <a:gd name="connsiteX50" fmla="*/ 2448848 w 3124200"/>
              <a:gd name="connsiteY50" fmla="*/ 2335477 h 3124200"/>
              <a:gd name="connsiteX51" fmla="*/ 2402472 w 3124200"/>
              <a:gd name="connsiteY51" fmla="*/ 2391685 h 3124200"/>
              <a:gd name="connsiteX52" fmla="*/ 2554682 w 3124200"/>
              <a:gd name="connsiteY52" fmla="*/ 2555731 h 3124200"/>
              <a:gd name="connsiteX53" fmla="*/ 2555257 w 3124200"/>
              <a:gd name="connsiteY53" fmla="*/ 2555256 h 3124200"/>
              <a:gd name="connsiteX54" fmla="*/ 2622399 w 3124200"/>
              <a:gd name="connsiteY54" fmla="*/ 2473880 h 3124200"/>
              <a:gd name="connsiteX55" fmla="*/ 678028 w 3124200"/>
              <a:gd name="connsiteY55" fmla="*/ 2333343 h 3124200"/>
              <a:gd name="connsiteX56" fmla="*/ 501802 w 3124200"/>
              <a:gd name="connsiteY56" fmla="*/ 2473880 h 3124200"/>
              <a:gd name="connsiteX57" fmla="*/ 568943 w 3124200"/>
              <a:gd name="connsiteY57" fmla="*/ 2555256 h 3124200"/>
              <a:gd name="connsiteX58" fmla="*/ 569520 w 3124200"/>
              <a:gd name="connsiteY58" fmla="*/ 2555732 h 3124200"/>
              <a:gd name="connsiteX59" fmla="*/ 724078 w 3124200"/>
              <a:gd name="connsiteY59" fmla="*/ 2389156 h 3124200"/>
              <a:gd name="connsiteX60" fmla="*/ 2557424 w 3124200"/>
              <a:gd name="connsiteY60" fmla="*/ 2196532 h 3124200"/>
              <a:gd name="connsiteX61" fmla="*/ 2545763 w 3124200"/>
              <a:gd name="connsiteY61" fmla="*/ 2218015 h 3124200"/>
              <a:gd name="connsiteX62" fmla="*/ 2514755 w 3124200"/>
              <a:gd name="connsiteY62" fmla="*/ 2255596 h 3124200"/>
              <a:gd name="connsiteX63" fmla="*/ 2688307 w 3124200"/>
              <a:gd name="connsiteY63" fmla="*/ 2393998 h 3124200"/>
              <a:gd name="connsiteX64" fmla="*/ 2726764 w 3124200"/>
              <a:gd name="connsiteY64" fmla="*/ 2347388 h 3124200"/>
              <a:gd name="connsiteX65" fmla="*/ 2748703 w 3124200"/>
              <a:gd name="connsiteY65" fmla="*/ 2306967 h 3124200"/>
              <a:gd name="connsiteX66" fmla="*/ 570154 w 3124200"/>
              <a:gd name="connsiteY66" fmla="*/ 2194582 h 3124200"/>
              <a:gd name="connsiteX67" fmla="*/ 375497 w 3124200"/>
              <a:gd name="connsiteY67" fmla="*/ 2306967 h 3124200"/>
              <a:gd name="connsiteX68" fmla="*/ 397436 w 3124200"/>
              <a:gd name="connsiteY68" fmla="*/ 2347388 h 3124200"/>
              <a:gd name="connsiteX69" fmla="*/ 435895 w 3124200"/>
              <a:gd name="connsiteY69" fmla="*/ 2394000 h 3124200"/>
              <a:gd name="connsiteX70" fmla="*/ 612122 w 3124200"/>
              <a:gd name="connsiteY70" fmla="*/ 2253463 h 3124200"/>
              <a:gd name="connsiteX71" fmla="*/ 582874 w 3124200"/>
              <a:gd name="connsiteY71" fmla="*/ 2218015 h 3124200"/>
              <a:gd name="connsiteX72" fmla="*/ 2641626 w 3124200"/>
              <a:gd name="connsiteY72" fmla="*/ 2041400 h 3124200"/>
              <a:gd name="connsiteX73" fmla="*/ 2606836 w 3124200"/>
              <a:gd name="connsiteY73" fmla="*/ 2105496 h 3124200"/>
              <a:gd name="connsiteX74" fmla="*/ 2798116 w 3124200"/>
              <a:gd name="connsiteY74" fmla="*/ 2215932 h 3124200"/>
              <a:gd name="connsiteX75" fmla="*/ 2848730 w 3124200"/>
              <a:gd name="connsiteY75" fmla="*/ 2122682 h 3124200"/>
              <a:gd name="connsiteX76" fmla="*/ 486231 w 3124200"/>
              <a:gd name="connsiteY76" fmla="*/ 2039965 h 3124200"/>
              <a:gd name="connsiteX77" fmla="*/ 275470 w 3124200"/>
              <a:gd name="connsiteY77" fmla="*/ 2122682 h 3124200"/>
              <a:gd name="connsiteX78" fmla="*/ 326085 w 3124200"/>
              <a:gd name="connsiteY78" fmla="*/ 2215932 h 3124200"/>
              <a:gd name="connsiteX79" fmla="*/ 520743 w 3124200"/>
              <a:gd name="connsiteY79" fmla="*/ 2103547 h 3124200"/>
              <a:gd name="connsiteX80" fmla="*/ 2699049 w 3124200"/>
              <a:gd name="connsiteY80" fmla="*/ 1874705 h 3124200"/>
              <a:gd name="connsiteX81" fmla="*/ 2677466 w 3124200"/>
              <a:gd name="connsiteY81" fmla="*/ 1944231 h 3124200"/>
              <a:gd name="connsiteX82" fmla="*/ 2882383 w 3124200"/>
              <a:gd name="connsiteY82" fmla="*/ 2024654 h 3124200"/>
              <a:gd name="connsiteX83" fmla="*/ 2913722 w 3124200"/>
              <a:gd name="connsiteY83" fmla="*/ 1923702 h 3124200"/>
              <a:gd name="connsiteX84" fmla="*/ 429294 w 3124200"/>
              <a:gd name="connsiteY84" fmla="*/ 1873761 h 3124200"/>
              <a:gd name="connsiteX85" fmla="*/ 210480 w 3124200"/>
              <a:gd name="connsiteY85" fmla="*/ 1923704 h 3124200"/>
              <a:gd name="connsiteX86" fmla="*/ 241817 w 3124200"/>
              <a:gd name="connsiteY86" fmla="*/ 2024654 h 3124200"/>
              <a:gd name="connsiteX87" fmla="*/ 450688 w 3124200"/>
              <a:gd name="connsiteY87" fmla="*/ 1942679 h 3124200"/>
              <a:gd name="connsiteX88" fmla="*/ 2733231 w 3124200"/>
              <a:gd name="connsiteY88" fmla="*/ 1701781 h 3124200"/>
              <a:gd name="connsiteX89" fmla="*/ 2725888 w 3124200"/>
              <a:gd name="connsiteY89" fmla="*/ 1774624 h 3124200"/>
              <a:gd name="connsiteX90" fmla="*/ 2941360 w 3124200"/>
              <a:gd name="connsiteY90" fmla="*/ 1823803 h 3124200"/>
              <a:gd name="connsiteX91" fmla="*/ 2957420 w 3124200"/>
              <a:gd name="connsiteY91" fmla="*/ 1718583 h 3124200"/>
              <a:gd name="connsiteX92" fmla="*/ 395374 w 3124200"/>
              <a:gd name="connsiteY92" fmla="*/ 1701453 h 3124200"/>
              <a:gd name="connsiteX93" fmla="*/ 166782 w 3124200"/>
              <a:gd name="connsiteY93" fmla="*/ 1718583 h 3124200"/>
              <a:gd name="connsiteX94" fmla="*/ 182840 w 3124200"/>
              <a:gd name="connsiteY94" fmla="*/ 1823803 h 3124200"/>
              <a:gd name="connsiteX95" fmla="*/ 402650 w 3124200"/>
              <a:gd name="connsiteY95" fmla="*/ 1773634 h 3124200"/>
              <a:gd name="connsiteX96" fmla="*/ 2963952 w 3124200"/>
              <a:gd name="connsiteY96" fmla="*/ 1508964 h 3124200"/>
              <a:gd name="connsiteX97" fmla="*/ 2744788 w 3124200"/>
              <a:gd name="connsiteY97" fmla="*/ 1525388 h 3124200"/>
              <a:gd name="connsiteX98" fmla="*/ 2747900 w 3124200"/>
              <a:gd name="connsiteY98" fmla="*/ 1556264 h 3124200"/>
              <a:gd name="connsiteX99" fmla="*/ 2743619 w 3124200"/>
              <a:gd name="connsiteY99" fmla="*/ 1598726 h 3124200"/>
              <a:gd name="connsiteX100" fmla="*/ 2963952 w 3124200"/>
              <a:gd name="connsiteY100" fmla="*/ 1615236 h 3124200"/>
              <a:gd name="connsiteX101" fmla="*/ 2966636 w 3124200"/>
              <a:gd name="connsiteY101" fmla="*/ 1562099 h 3124200"/>
              <a:gd name="connsiteX102" fmla="*/ 160248 w 3124200"/>
              <a:gd name="connsiteY102" fmla="*/ 1508964 h 3124200"/>
              <a:gd name="connsiteX103" fmla="*/ 157564 w 3124200"/>
              <a:gd name="connsiteY103" fmla="*/ 1562099 h 3124200"/>
              <a:gd name="connsiteX104" fmla="*/ 160248 w 3124200"/>
              <a:gd name="connsiteY104" fmla="*/ 1615236 h 3124200"/>
              <a:gd name="connsiteX105" fmla="*/ 384984 w 3124200"/>
              <a:gd name="connsiteY105" fmla="*/ 1598395 h 3124200"/>
              <a:gd name="connsiteX106" fmla="*/ 380737 w 3124200"/>
              <a:gd name="connsiteY106" fmla="*/ 1556264 h 3124200"/>
              <a:gd name="connsiteX107" fmla="*/ 383816 w 3124200"/>
              <a:gd name="connsiteY107" fmla="*/ 1525718 h 3124200"/>
              <a:gd name="connsiteX108" fmla="*/ 2941360 w 3124200"/>
              <a:gd name="connsiteY108" fmla="*/ 1300397 h 3124200"/>
              <a:gd name="connsiteX109" fmla="*/ 2727038 w 3124200"/>
              <a:gd name="connsiteY109" fmla="*/ 1349315 h 3124200"/>
              <a:gd name="connsiteX110" fmla="*/ 2734398 w 3124200"/>
              <a:gd name="connsiteY110" fmla="*/ 1422330 h 3124200"/>
              <a:gd name="connsiteX111" fmla="*/ 2957420 w 3124200"/>
              <a:gd name="connsiteY111" fmla="*/ 1405618 h 3124200"/>
              <a:gd name="connsiteX112" fmla="*/ 182840 w 3124200"/>
              <a:gd name="connsiteY112" fmla="*/ 1300397 h 3124200"/>
              <a:gd name="connsiteX113" fmla="*/ 166782 w 3124200"/>
              <a:gd name="connsiteY113" fmla="*/ 1405618 h 3124200"/>
              <a:gd name="connsiteX114" fmla="*/ 394206 w 3124200"/>
              <a:gd name="connsiteY114" fmla="*/ 1422660 h 3124200"/>
              <a:gd name="connsiteX115" fmla="*/ 401500 w 3124200"/>
              <a:gd name="connsiteY115" fmla="*/ 1350305 h 3124200"/>
              <a:gd name="connsiteX116" fmla="*/ 2882383 w 3124200"/>
              <a:gd name="connsiteY116" fmla="*/ 1099544 h 3124200"/>
              <a:gd name="connsiteX117" fmla="*/ 2680697 w 3124200"/>
              <a:gd name="connsiteY117" fmla="*/ 1178702 h 3124200"/>
              <a:gd name="connsiteX118" fmla="*/ 2702432 w 3124200"/>
              <a:gd name="connsiteY118" fmla="*/ 1248722 h 3124200"/>
              <a:gd name="connsiteX119" fmla="*/ 2913722 w 3124200"/>
              <a:gd name="connsiteY119" fmla="*/ 1200497 h 3124200"/>
              <a:gd name="connsiteX120" fmla="*/ 241817 w 3124200"/>
              <a:gd name="connsiteY120" fmla="*/ 1099544 h 3124200"/>
              <a:gd name="connsiteX121" fmla="*/ 210478 w 3124200"/>
              <a:gd name="connsiteY121" fmla="*/ 1200499 h 3124200"/>
              <a:gd name="connsiteX122" fmla="*/ 425911 w 3124200"/>
              <a:gd name="connsiteY122" fmla="*/ 1249670 h 3124200"/>
              <a:gd name="connsiteX123" fmla="*/ 447459 w 3124200"/>
              <a:gd name="connsiteY123" fmla="*/ 1180253 h 3124200"/>
              <a:gd name="connsiteX124" fmla="*/ 2798117 w 3124200"/>
              <a:gd name="connsiteY124" fmla="*/ 908269 h 3124200"/>
              <a:gd name="connsiteX125" fmla="*/ 2611660 w 3124200"/>
              <a:gd name="connsiteY125" fmla="*/ 1015920 h 3124200"/>
              <a:gd name="connsiteX126" fmla="*/ 2646849 w 3124200"/>
              <a:gd name="connsiteY126" fmla="*/ 1080751 h 3124200"/>
              <a:gd name="connsiteX127" fmla="*/ 2848730 w 3124200"/>
              <a:gd name="connsiteY127" fmla="*/ 1001517 h 3124200"/>
              <a:gd name="connsiteX128" fmla="*/ 326085 w 3124200"/>
              <a:gd name="connsiteY128" fmla="*/ 908269 h 3124200"/>
              <a:gd name="connsiteX129" fmla="*/ 275470 w 3124200"/>
              <a:gd name="connsiteY129" fmla="*/ 1001519 h 3124200"/>
              <a:gd name="connsiteX130" fmla="*/ 481009 w 3124200"/>
              <a:gd name="connsiteY130" fmla="*/ 1082186 h 3124200"/>
              <a:gd name="connsiteX131" fmla="*/ 515919 w 3124200"/>
              <a:gd name="connsiteY131" fmla="*/ 1017869 h 3124200"/>
              <a:gd name="connsiteX132" fmla="*/ 2688307 w 3124200"/>
              <a:gd name="connsiteY132" fmla="*/ 730200 h 3124200"/>
              <a:gd name="connsiteX133" fmla="*/ 2520563 w 3124200"/>
              <a:gd name="connsiteY133" fmla="*/ 863971 h 3124200"/>
              <a:gd name="connsiteX134" fmla="*/ 2545763 w 3124200"/>
              <a:gd name="connsiteY134" fmla="*/ 894514 h 3124200"/>
              <a:gd name="connsiteX135" fmla="*/ 2562248 w 3124200"/>
              <a:gd name="connsiteY135" fmla="*/ 924885 h 3124200"/>
              <a:gd name="connsiteX136" fmla="*/ 2748705 w 3124200"/>
              <a:gd name="connsiteY136" fmla="*/ 817233 h 3124200"/>
              <a:gd name="connsiteX137" fmla="*/ 2726764 w 3124200"/>
              <a:gd name="connsiteY137" fmla="*/ 776810 h 3124200"/>
              <a:gd name="connsiteX138" fmla="*/ 435893 w 3124200"/>
              <a:gd name="connsiteY138" fmla="*/ 730200 h 3124200"/>
              <a:gd name="connsiteX139" fmla="*/ 397436 w 3124200"/>
              <a:gd name="connsiteY139" fmla="*/ 776810 h 3124200"/>
              <a:gd name="connsiteX140" fmla="*/ 375496 w 3124200"/>
              <a:gd name="connsiteY140" fmla="*/ 817233 h 3124200"/>
              <a:gd name="connsiteX141" fmla="*/ 565332 w 3124200"/>
              <a:gd name="connsiteY141" fmla="*/ 926834 h 3124200"/>
              <a:gd name="connsiteX142" fmla="*/ 582874 w 3124200"/>
              <a:gd name="connsiteY142" fmla="*/ 894514 h 3124200"/>
              <a:gd name="connsiteX143" fmla="*/ 606313 w 3124200"/>
              <a:gd name="connsiteY143" fmla="*/ 866106 h 3124200"/>
              <a:gd name="connsiteX144" fmla="*/ 569518 w 3124200"/>
              <a:gd name="connsiteY144" fmla="*/ 568470 h 3124200"/>
              <a:gd name="connsiteX145" fmla="*/ 568943 w 3124200"/>
              <a:gd name="connsiteY145" fmla="*/ 568943 h 3124200"/>
              <a:gd name="connsiteX146" fmla="*/ 501802 w 3124200"/>
              <a:gd name="connsiteY146" fmla="*/ 650321 h 3124200"/>
              <a:gd name="connsiteX147" fmla="*/ 672221 w 3124200"/>
              <a:gd name="connsiteY147" fmla="*/ 786227 h 3124200"/>
              <a:gd name="connsiteX148" fmla="*/ 718982 w 3124200"/>
              <a:gd name="connsiteY148" fmla="*/ 729553 h 3124200"/>
              <a:gd name="connsiteX149" fmla="*/ 2554682 w 3124200"/>
              <a:gd name="connsiteY149" fmla="*/ 568468 h 3124200"/>
              <a:gd name="connsiteX150" fmla="*/ 2407567 w 3124200"/>
              <a:gd name="connsiteY150" fmla="*/ 727021 h 3124200"/>
              <a:gd name="connsiteX151" fmla="*/ 2454655 w 3124200"/>
              <a:gd name="connsiteY151" fmla="*/ 784092 h 3124200"/>
              <a:gd name="connsiteX152" fmla="*/ 2622401 w 3124200"/>
              <a:gd name="connsiteY152" fmla="*/ 650321 h 3124200"/>
              <a:gd name="connsiteX153" fmla="*/ 2555257 w 3124200"/>
              <a:gd name="connsiteY153" fmla="*/ 568943 h 3124200"/>
              <a:gd name="connsiteX154" fmla="*/ 1562100 w 3124200"/>
              <a:gd name="connsiteY154" fmla="*/ 528637 h 3124200"/>
              <a:gd name="connsiteX155" fmla="*/ 528637 w 3124200"/>
              <a:gd name="connsiteY155" fmla="*/ 1562100 h 3124200"/>
              <a:gd name="connsiteX156" fmla="*/ 1562100 w 3124200"/>
              <a:gd name="connsiteY156" fmla="*/ 2595563 h 3124200"/>
              <a:gd name="connsiteX157" fmla="*/ 2595563 w 3124200"/>
              <a:gd name="connsiteY157" fmla="*/ 1562100 h 3124200"/>
              <a:gd name="connsiteX158" fmla="*/ 1562100 w 3124200"/>
              <a:gd name="connsiteY158" fmla="*/ 528637 h 3124200"/>
              <a:gd name="connsiteX159" fmla="*/ 2393102 w 3124200"/>
              <a:gd name="connsiteY159" fmla="*/ 435153 h 3124200"/>
              <a:gd name="connsiteX160" fmla="*/ 2272026 w 3124200"/>
              <a:gd name="connsiteY160" fmla="*/ 612739 h 3124200"/>
              <a:gd name="connsiteX161" fmla="*/ 2328850 w 3124200"/>
              <a:gd name="connsiteY161" fmla="*/ 659624 h 3124200"/>
              <a:gd name="connsiteX162" fmla="*/ 2474679 w 3124200"/>
              <a:gd name="connsiteY162" fmla="*/ 502460 h 3124200"/>
              <a:gd name="connsiteX163" fmla="*/ 731098 w 3124200"/>
              <a:gd name="connsiteY163" fmla="*/ 435153 h 3124200"/>
              <a:gd name="connsiteX164" fmla="*/ 649522 w 3124200"/>
              <a:gd name="connsiteY164" fmla="*/ 502460 h 3124200"/>
              <a:gd name="connsiteX165" fmla="*/ 797274 w 3124200"/>
              <a:gd name="connsiteY165" fmla="*/ 661697 h 3124200"/>
              <a:gd name="connsiteX166" fmla="*/ 853773 w 3124200"/>
              <a:gd name="connsiteY166" fmla="*/ 615082 h 3124200"/>
              <a:gd name="connsiteX167" fmla="*/ 909167 w 3124200"/>
              <a:gd name="connsiteY167" fmla="*/ 325597 h 3124200"/>
              <a:gd name="connsiteX168" fmla="*/ 816149 w 3124200"/>
              <a:gd name="connsiteY168" fmla="*/ 376085 h 3124200"/>
              <a:gd name="connsiteX169" fmla="*/ 938389 w 3124200"/>
              <a:gd name="connsiteY169" fmla="*/ 555379 h 3124200"/>
              <a:gd name="connsiteX170" fmla="*/ 1002949 w 3124200"/>
              <a:gd name="connsiteY170" fmla="*/ 520337 h 3124200"/>
              <a:gd name="connsiteX171" fmla="*/ 2215032 w 3124200"/>
              <a:gd name="connsiteY171" fmla="*/ 325595 h 3124200"/>
              <a:gd name="connsiteX172" fmla="*/ 2122169 w 3124200"/>
              <a:gd name="connsiteY172" fmla="*/ 518427 h 3124200"/>
              <a:gd name="connsiteX173" fmla="*/ 2187009 w 3124200"/>
              <a:gd name="connsiteY173" fmla="*/ 553621 h 3124200"/>
              <a:gd name="connsiteX174" fmla="*/ 2308052 w 3124200"/>
              <a:gd name="connsiteY174" fmla="*/ 376085 h 3124200"/>
              <a:gd name="connsiteX175" fmla="*/ 2023632 w 3124200"/>
              <a:gd name="connsiteY175" fmla="*/ 241500 h 3124200"/>
              <a:gd name="connsiteX176" fmla="*/ 1960641 w 3124200"/>
              <a:gd name="connsiteY176" fmla="*/ 445712 h 3124200"/>
              <a:gd name="connsiteX177" fmla="*/ 2025021 w 3124200"/>
              <a:gd name="connsiteY177" fmla="*/ 465698 h 3124200"/>
              <a:gd name="connsiteX178" fmla="*/ 2031060 w 3124200"/>
              <a:gd name="connsiteY178" fmla="*/ 468975 h 3124200"/>
              <a:gd name="connsiteX179" fmla="*/ 2123922 w 3124200"/>
              <a:gd name="connsiteY179" fmla="*/ 276143 h 3124200"/>
              <a:gd name="connsiteX180" fmla="*/ 2108810 w 3124200"/>
              <a:gd name="connsiteY180" fmla="*/ 267940 h 3124200"/>
              <a:gd name="connsiteX181" fmla="*/ 1100569 w 3124200"/>
              <a:gd name="connsiteY181" fmla="*/ 241500 h 3124200"/>
              <a:gd name="connsiteX182" fmla="*/ 1015392 w 3124200"/>
              <a:gd name="connsiteY182" fmla="*/ 267940 h 3124200"/>
              <a:gd name="connsiteX183" fmla="*/ 1000278 w 3124200"/>
              <a:gd name="connsiteY183" fmla="*/ 276143 h 3124200"/>
              <a:gd name="connsiteX184" fmla="*/ 1094061 w 3124200"/>
              <a:gd name="connsiteY184" fmla="*/ 470884 h 3124200"/>
              <a:gd name="connsiteX185" fmla="*/ 1103616 w 3124200"/>
              <a:gd name="connsiteY185" fmla="*/ 465698 h 3124200"/>
              <a:gd name="connsiteX186" fmla="*/ 1163949 w 3124200"/>
              <a:gd name="connsiteY186" fmla="*/ 446969 h 3124200"/>
              <a:gd name="connsiteX187" fmla="*/ 1822381 w 3124200"/>
              <a:gd name="connsiteY187" fmla="*/ 182623 h 3124200"/>
              <a:gd name="connsiteX188" fmla="*/ 1790301 w 3124200"/>
              <a:gd name="connsiteY188" fmla="*/ 395466 h 3124200"/>
              <a:gd name="connsiteX189" fmla="*/ 1802852 w 3124200"/>
              <a:gd name="connsiteY189" fmla="*/ 396731 h 3124200"/>
              <a:gd name="connsiteX190" fmla="*/ 1861751 w 3124200"/>
              <a:gd name="connsiteY190" fmla="*/ 415015 h 3124200"/>
              <a:gd name="connsiteX191" fmla="*/ 1924742 w 3124200"/>
              <a:gd name="connsiteY191" fmla="*/ 210803 h 3124200"/>
              <a:gd name="connsiteX192" fmla="*/ 1845164 w 3124200"/>
              <a:gd name="connsiteY192" fmla="*/ 186100 h 3124200"/>
              <a:gd name="connsiteX193" fmla="*/ 1301819 w 3124200"/>
              <a:gd name="connsiteY193" fmla="*/ 182623 h 3124200"/>
              <a:gd name="connsiteX194" fmla="*/ 1279038 w 3124200"/>
              <a:gd name="connsiteY194" fmla="*/ 186100 h 3124200"/>
              <a:gd name="connsiteX195" fmla="*/ 1199459 w 3124200"/>
              <a:gd name="connsiteY195" fmla="*/ 210803 h 3124200"/>
              <a:gd name="connsiteX196" fmla="*/ 1262837 w 3124200"/>
              <a:gd name="connsiteY196" fmla="*/ 416272 h 3124200"/>
              <a:gd name="connsiteX197" fmla="*/ 1325785 w 3124200"/>
              <a:gd name="connsiteY197" fmla="*/ 396731 h 3124200"/>
              <a:gd name="connsiteX198" fmla="*/ 1333968 w 3124200"/>
              <a:gd name="connsiteY198" fmla="*/ 395908 h 3124200"/>
              <a:gd name="connsiteX199" fmla="*/ 1613874 w 3124200"/>
              <a:gd name="connsiteY199" fmla="*/ 160179 h 3124200"/>
              <a:gd name="connsiteX200" fmla="*/ 1613874 w 3124200"/>
              <a:gd name="connsiteY200" fmla="*/ 377682 h 3124200"/>
              <a:gd name="connsiteX201" fmla="*/ 1687152 w 3124200"/>
              <a:gd name="connsiteY201" fmla="*/ 385069 h 3124200"/>
              <a:gd name="connsiteX202" fmla="*/ 1720021 w 3124200"/>
              <a:gd name="connsiteY202" fmla="*/ 167001 h 3124200"/>
              <a:gd name="connsiteX203" fmla="*/ 1705707 w 3124200"/>
              <a:gd name="connsiteY203" fmla="*/ 164816 h 3124200"/>
              <a:gd name="connsiteX204" fmla="*/ 1510328 w 3124200"/>
              <a:gd name="connsiteY204" fmla="*/ 160179 h 3124200"/>
              <a:gd name="connsiteX205" fmla="*/ 1418495 w 3124200"/>
              <a:gd name="connsiteY205" fmla="*/ 164816 h 3124200"/>
              <a:gd name="connsiteX206" fmla="*/ 1404181 w 3124200"/>
              <a:gd name="connsiteY206" fmla="*/ 167001 h 3124200"/>
              <a:gd name="connsiteX207" fmla="*/ 1437115 w 3124200"/>
              <a:gd name="connsiteY207" fmla="*/ 385509 h 3124200"/>
              <a:gd name="connsiteX208" fmla="*/ 1510328 w 3124200"/>
              <a:gd name="connsiteY208" fmla="*/ 378129 h 3124200"/>
              <a:gd name="connsiteX209" fmla="*/ 1562100 w 3124200"/>
              <a:gd name="connsiteY209" fmla="*/ 0 h 3124200"/>
              <a:gd name="connsiteX210" fmla="*/ 3124200 w 3124200"/>
              <a:gd name="connsiteY210" fmla="*/ 1562100 h 3124200"/>
              <a:gd name="connsiteX211" fmla="*/ 1562100 w 3124200"/>
              <a:gd name="connsiteY211" fmla="*/ 3124200 h 3124200"/>
              <a:gd name="connsiteX212" fmla="*/ 0 w 3124200"/>
              <a:gd name="connsiteY212" fmla="*/ 1562100 h 3124200"/>
              <a:gd name="connsiteX213" fmla="*/ 1562100 w 3124200"/>
              <a:gd name="connsiteY213" fmla="*/ 0 h 312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Lst>
            <a:rect l="l" t="t" r="r" b="b"/>
            <a:pathLst>
              <a:path w="3124200" h="3124200">
                <a:moveTo>
                  <a:pt x="1685420" y="2727636"/>
                </a:moveTo>
                <a:lnTo>
                  <a:pt x="1613874" y="2734849"/>
                </a:lnTo>
                <a:lnTo>
                  <a:pt x="1613874" y="2964021"/>
                </a:lnTo>
                <a:lnTo>
                  <a:pt x="1705707" y="2959383"/>
                </a:lnTo>
                <a:lnTo>
                  <a:pt x="1720021" y="2957200"/>
                </a:lnTo>
                <a:close/>
                <a:moveTo>
                  <a:pt x="1438849" y="2727196"/>
                </a:moveTo>
                <a:lnTo>
                  <a:pt x="1404181" y="2957200"/>
                </a:lnTo>
                <a:lnTo>
                  <a:pt x="1418495" y="2959383"/>
                </a:lnTo>
                <a:lnTo>
                  <a:pt x="1510328" y="2964021"/>
                </a:lnTo>
                <a:lnTo>
                  <a:pt x="1510328" y="2734402"/>
                </a:lnTo>
                <a:close/>
                <a:moveTo>
                  <a:pt x="1858464" y="2698534"/>
                </a:moveTo>
                <a:lnTo>
                  <a:pt x="1802852" y="2715797"/>
                </a:lnTo>
                <a:lnTo>
                  <a:pt x="1788567" y="2717238"/>
                </a:lnTo>
                <a:lnTo>
                  <a:pt x="1822381" y="2941578"/>
                </a:lnTo>
                <a:lnTo>
                  <a:pt x="1845164" y="2938100"/>
                </a:lnTo>
                <a:lnTo>
                  <a:pt x="1924742" y="2913397"/>
                </a:lnTo>
                <a:close/>
                <a:moveTo>
                  <a:pt x="1266126" y="2697278"/>
                </a:moveTo>
                <a:lnTo>
                  <a:pt x="1199461" y="2913397"/>
                </a:lnTo>
                <a:lnTo>
                  <a:pt x="1279038" y="2938100"/>
                </a:lnTo>
                <a:lnTo>
                  <a:pt x="1301821" y="2941578"/>
                </a:lnTo>
                <a:lnTo>
                  <a:pt x="1335700" y="2716797"/>
                </a:lnTo>
                <a:lnTo>
                  <a:pt x="1325785" y="2715797"/>
                </a:lnTo>
                <a:close/>
                <a:moveTo>
                  <a:pt x="2026605" y="2645972"/>
                </a:moveTo>
                <a:lnTo>
                  <a:pt x="2025021" y="2646833"/>
                </a:lnTo>
                <a:lnTo>
                  <a:pt x="1957356" y="2667837"/>
                </a:lnTo>
                <a:lnTo>
                  <a:pt x="2023632" y="2882701"/>
                </a:lnTo>
                <a:lnTo>
                  <a:pt x="2108810" y="2856260"/>
                </a:lnTo>
                <a:lnTo>
                  <a:pt x="2123924" y="2848057"/>
                </a:lnTo>
                <a:close/>
                <a:moveTo>
                  <a:pt x="1098516" y="2644064"/>
                </a:moveTo>
                <a:lnTo>
                  <a:pt x="1000278" y="2848057"/>
                </a:lnTo>
                <a:lnTo>
                  <a:pt x="1015392" y="2856260"/>
                </a:lnTo>
                <a:lnTo>
                  <a:pt x="1100569" y="2882701"/>
                </a:lnTo>
                <a:lnTo>
                  <a:pt x="1167234" y="2666580"/>
                </a:lnTo>
                <a:lnTo>
                  <a:pt x="1103616" y="2646833"/>
                </a:lnTo>
                <a:close/>
                <a:moveTo>
                  <a:pt x="2181202" y="2562061"/>
                </a:moveTo>
                <a:lnTo>
                  <a:pt x="2117714" y="2596521"/>
                </a:lnTo>
                <a:lnTo>
                  <a:pt x="2215034" y="2798604"/>
                </a:lnTo>
                <a:lnTo>
                  <a:pt x="2308052" y="2748115"/>
                </a:lnTo>
                <a:close/>
                <a:moveTo>
                  <a:pt x="944196" y="2560302"/>
                </a:moveTo>
                <a:lnTo>
                  <a:pt x="816149" y="2748115"/>
                </a:lnTo>
                <a:lnTo>
                  <a:pt x="909169" y="2798604"/>
                </a:lnTo>
                <a:lnTo>
                  <a:pt x="1007406" y="2594612"/>
                </a:lnTo>
                <a:close/>
                <a:moveTo>
                  <a:pt x="2322717" y="2457966"/>
                </a:moveTo>
                <a:lnTo>
                  <a:pt x="2266933" y="2503992"/>
                </a:lnTo>
                <a:lnTo>
                  <a:pt x="2393102" y="2689047"/>
                </a:lnTo>
                <a:lnTo>
                  <a:pt x="2474679" y="2621741"/>
                </a:lnTo>
                <a:close/>
                <a:moveTo>
                  <a:pt x="803407" y="2455893"/>
                </a:moveTo>
                <a:lnTo>
                  <a:pt x="649524" y="2621741"/>
                </a:lnTo>
                <a:lnTo>
                  <a:pt x="731100" y="2689047"/>
                </a:lnTo>
                <a:lnTo>
                  <a:pt x="858866" y="2501650"/>
                </a:lnTo>
                <a:close/>
                <a:moveTo>
                  <a:pt x="2448848" y="2335477"/>
                </a:moveTo>
                <a:lnTo>
                  <a:pt x="2402472" y="2391685"/>
                </a:lnTo>
                <a:lnTo>
                  <a:pt x="2554682" y="2555731"/>
                </a:lnTo>
                <a:lnTo>
                  <a:pt x="2555257" y="2555256"/>
                </a:lnTo>
                <a:lnTo>
                  <a:pt x="2622399" y="2473880"/>
                </a:lnTo>
                <a:close/>
                <a:moveTo>
                  <a:pt x="678028" y="2333343"/>
                </a:moveTo>
                <a:lnTo>
                  <a:pt x="501802" y="2473880"/>
                </a:lnTo>
                <a:lnTo>
                  <a:pt x="568943" y="2555256"/>
                </a:lnTo>
                <a:lnTo>
                  <a:pt x="569520" y="2555732"/>
                </a:lnTo>
                <a:lnTo>
                  <a:pt x="724078" y="2389156"/>
                </a:lnTo>
                <a:close/>
                <a:moveTo>
                  <a:pt x="2557424" y="2196532"/>
                </a:moveTo>
                <a:lnTo>
                  <a:pt x="2545763" y="2218015"/>
                </a:lnTo>
                <a:lnTo>
                  <a:pt x="2514755" y="2255596"/>
                </a:lnTo>
                <a:lnTo>
                  <a:pt x="2688307" y="2393998"/>
                </a:lnTo>
                <a:lnTo>
                  <a:pt x="2726764" y="2347388"/>
                </a:lnTo>
                <a:lnTo>
                  <a:pt x="2748703" y="2306967"/>
                </a:lnTo>
                <a:close/>
                <a:moveTo>
                  <a:pt x="570154" y="2194582"/>
                </a:moveTo>
                <a:lnTo>
                  <a:pt x="375497" y="2306967"/>
                </a:lnTo>
                <a:lnTo>
                  <a:pt x="397436" y="2347388"/>
                </a:lnTo>
                <a:lnTo>
                  <a:pt x="435895" y="2394000"/>
                </a:lnTo>
                <a:lnTo>
                  <a:pt x="612122" y="2253463"/>
                </a:lnTo>
                <a:lnTo>
                  <a:pt x="582874" y="2218015"/>
                </a:lnTo>
                <a:close/>
                <a:moveTo>
                  <a:pt x="2641626" y="2041400"/>
                </a:moveTo>
                <a:lnTo>
                  <a:pt x="2606836" y="2105496"/>
                </a:lnTo>
                <a:lnTo>
                  <a:pt x="2798116" y="2215932"/>
                </a:lnTo>
                <a:lnTo>
                  <a:pt x="2848730" y="2122682"/>
                </a:lnTo>
                <a:close/>
                <a:moveTo>
                  <a:pt x="486231" y="2039965"/>
                </a:moveTo>
                <a:lnTo>
                  <a:pt x="275470" y="2122682"/>
                </a:lnTo>
                <a:lnTo>
                  <a:pt x="326085" y="2215932"/>
                </a:lnTo>
                <a:lnTo>
                  <a:pt x="520743" y="2103547"/>
                </a:lnTo>
                <a:close/>
                <a:moveTo>
                  <a:pt x="2699049" y="1874705"/>
                </a:moveTo>
                <a:lnTo>
                  <a:pt x="2677466" y="1944231"/>
                </a:lnTo>
                <a:lnTo>
                  <a:pt x="2882383" y="2024654"/>
                </a:lnTo>
                <a:lnTo>
                  <a:pt x="2913722" y="1923702"/>
                </a:lnTo>
                <a:close/>
                <a:moveTo>
                  <a:pt x="429294" y="1873761"/>
                </a:moveTo>
                <a:lnTo>
                  <a:pt x="210480" y="1923704"/>
                </a:lnTo>
                <a:lnTo>
                  <a:pt x="241817" y="2024654"/>
                </a:lnTo>
                <a:lnTo>
                  <a:pt x="450688" y="1942679"/>
                </a:lnTo>
                <a:close/>
                <a:moveTo>
                  <a:pt x="2733231" y="1701781"/>
                </a:moveTo>
                <a:lnTo>
                  <a:pt x="2725888" y="1774624"/>
                </a:lnTo>
                <a:lnTo>
                  <a:pt x="2941360" y="1823803"/>
                </a:lnTo>
                <a:lnTo>
                  <a:pt x="2957420" y="1718583"/>
                </a:lnTo>
                <a:close/>
                <a:moveTo>
                  <a:pt x="395374" y="1701453"/>
                </a:moveTo>
                <a:lnTo>
                  <a:pt x="166782" y="1718583"/>
                </a:lnTo>
                <a:lnTo>
                  <a:pt x="182840" y="1823803"/>
                </a:lnTo>
                <a:lnTo>
                  <a:pt x="402650" y="1773634"/>
                </a:lnTo>
                <a:close/>
                <a:moveTo>
                  <a:pt x="2963952" y="1508964"/>
                </a:moveTo>
                <a:lnTo>
                  <a:pt x="2744788" y="1525388"/>
                </a:lnTo>
                <a:lnTo>
                  <a:pt x="2747900" y="1556264"/>
                </a:lnTo>
                <a:lnTo>
                  <a:pt x="2743619" y="1598726"/>
                </a:lnTo>
                <a:lnTo>
                  <a:pt x="2963952" y="1615236"/>
                </a:lnTo>
                <a:lnTo>
                  <a:pt x="2966636" y="1562099"/>
                </a:lnTo>
                <a:close/>
                <a:moveTo>
                  <a:pt x="160248" y="1508964"/>
                </a:moveTo>
                <a:lnTo>
                  <a:pt x="157564" y="1562099"/>
                </a:lnTo>
                <a:lnTo>
                  <a:pt x="160248" y="1615236"/>
                </a:lnTo>
                <a:lnTo>
                  <a:pt x="384984" y="1598395"/>
                </a:lnTo>
                <a:lnTo>
                  <a:pt x="380737" y="1556264"/>
                </a:lnTo>
                <a:lnTo>
                  <a:pt x="383816" y="1525718"/>
                </a:lnTo>
                <a:close/>
                <a:moveTo>
                  <a:pt x="2941360" y="1300397"/>
                </a:moveTo>
                <a:lnTo>
                  <a:pt x="2727038" y="1349315"/>
                </a:lnTo>
                <a:lnTo>
                  <a:pt x="2734398" y="1422330"/>
                </a:lnTo>
                <a:lnTo>
                  <a:pt x="2957420" y="1405618"/>
                </a:lnTo>
                <a:close/>
                <a:moveTo>
                  <a:pt x="182840" y="1300397"/>
                </a:moveTo>
                <a:lnTo>
                  <a:pt x="166782" y="1405618"/>
                </a:lnTo>
                <a:lnTo>
                  <a:pt x="394206" y="1422660"/>
                </a:lnTo>
                <a:lnTo>
                  <a:pt x="401500" y="1350305"/>
                </a:lnTo>
                <a:close/>
                <a:moveTo>
                  <a:pt x="2882383" y="1099544"/>
                </a:moveTo>
                <a:lnTo>
                  <a:pt x="2680697" y="1178702"/>
                </a:lnTo>
                <a:lnTo>
                  <a:pt x="2702432" y="1248722"/>
                </a:lnTo>
                <a:lnTo>
                  <a:pt x="2913722" y="1200497"/>
                </a:lnTo>
                <a:close/>
                <a:moveTo>
                  <a:pt x="241817" y="1099544"/>
                </a:moveTo>
                <a:lnTo>
                  <a:pt x="210478" y="1200499"/>
                </a:lnTo>
                <a:lnTo>
                  <a:pt x="425911" y="1249670"/>
                </a:lnTo>
                <a:lnTo>
                  <a:pt x="447459" y="1180253"/>
                </a:lnTo>
                <a:close/>
                <a:moveTo>
                  <a:pt x="2798117" y="908269"/>
                </a:moveTo>
                <a:lnTo>
                  <a:pt x="2611660" y="1015920"/>
                </a:lnTo>
                <a:lnTo>
                  <a:pt x="2646849" y="1080751"/>
                </a:lnTo>
                <a:lnTo>
                  <a:pt x="2848730" y="1001517"/>
                </a:lnTo>
                <a:close/>
                <a:moveTo>
                  <a:pt x="326085" y="908269"/>
                </a:moveTo>
                <a:lnTo>
                  <a:pt x="275470" y="1001519"/>
                </a:lnTo>
                <a:lnTo>
                  <a:pt x="481009" y="1082186"/>
                </a:lnTo>
                <a:lnTo>
                  <a:pt x="515919" y="1017869"/>
                </a:lnTo>
                <a:close/>
                <a:moveTo>
                  <a:pt x="2688307" y="730200"/>
                </a:moveTo>
                <a:lnTo>
                  <a:pt x="2520563" y="863971"/>
                </a:lnTo>
                <a:lnTo>
                  <a:pt x="2545763" y="894514"/>
                </a:lnTo>
                <a:lnTo>
                  <a:pt x="2562248" y="924885"/>
                </a:lnTo>
                <a:lnTo>
                  <a:pt x="2748705" y="817233"/>
                </a:lnTo>
                <a:lnTo>
                  <a:pt x="2726764" y="776810"/>
                </a:lnTo>
                <a:close/>
                <a:moveTo>
                  <a:pt x="435893" y="730200"/>
                </a:moveTo>
                <a:lnTo>
                  <a:pt x="397436" y="776810"/>
                </a:lnTo>
                <a:lnTo>
                  <a:pt x="375496" y="817233"/>
                </a:lnTo>
                <a:lnTo>
                  <a:pt x="565332" y="926834"/>
                </a:lnTo>
                <a:lnTo>
                  <a:pt x="582874" y="894514"/>
                </a:lnTo>
                <a:lnTo>
                  <a:pt x="606313" y="866106"/>
                </a:lnTo>
                <a:close/>
                <a:moveTo>
                  <a:pt x="569518" y="568470"/>
                </a:moveTo>
                <a:lnTo>
                  <a:pt x="568943" y="568943"/>
                </a:lnTo>
                <a:lnTo>
                  <a:pt x="501802" y="650321"/>
                </a:lnTo>
                <a:lnTo>
                  <a:pt x="672221" y="786227"/>
                </a:lnTo>
                <a:lnTo>
                  <a:pt x="718982" y="729553"/>
                </a:lnTo>
                <a:close/>
                <a:moveTo>
                  <a:pt x="2554682" y="568468"/>
                </a:moveTo>
                <a:lnTo>
                  <a:pt x="2407567" y="727021"/>
                </a:lnTo>
                <a:lnTo>
                  <a:pt x="2454655" y="784092"/>
                </a:lnTo>
                <a:lnTo>
                  <a:pt x="2622401" y="650321"/>
                </a:lnTo>
                <a:lnTo>
                  <a:pt x="2555257" y="568943"/>
                </a:lnTo>
                <a:close/>
                <a:moveTo>
                  <a:pt x="1562100" y="528637"/>
                </a:moveTo>
                <a:cubicBezTo>
                  <a:pt x="991334" y="528637"/>
                  <a:pt x="528637" y="991334"/>
                  <a:pt x="528637" y="1562100"/>
                </a:cubicBezTo>
                <a:cubicBezTo>
                  <a:pt x="528637" y="2132866"/>
                  <a:pt x="991334" y="2595563"/>
                  <a:pt x="1562100" y="2595563"/>
                </a:cubicBezTo>
                <a:cubicBezTo>
                  <a:pt x="2132866" y="2595563"/>
                  <a:pt x="2595563" y="2132866"/>
                  <a:pt x="2595563" y="1562100"/>
                </a:cubicBezTo>
                <a:cubicBezTo>
                  <a:pt x="2595563" y="991334"/>
                  <a:pt x="2132866" y="528637"/>
                  <a:pt x="1562100" y="528637"/>
                </a:cubicBezTo>
                <a:close/>
                <a:moveTo>
                  <a:pt x="2393102" y="435153"/>
                </a:moveTo>
                <a:lnTo>
                  <a:pt x="2272026" y="612739"/>
                </a:lnTo>
                <a:lnTo>
                  <a:pt x="2328850" y="659624"/>
                </a:lnTo>
                <a:lnTo>
                  <a:pt x="2474679" y="502460"/>
                </a:lnTo>
                <a:close/>
                <a:moveTo>
                  <a:pt x="731098" y="435153"/>
                </a:moveTo>
                <a:lnTo>
                  <a:pt x="649522" y="502460"/>
                </a:lnTo>
                <a:lnTo>
                  <a:pt x="797274" y="661697"/>
                </a:lnTo>
                <a:lnTo>
                  <a:pt x="853773" y="615082"/>
                </a:lnTo>
                <a:close/>
                <a:moveTo>
                  <a:pt x="909167" y="325597"/>
                </a:moveTo>
                <a:lnTo>
                  <a:pt x="816149" y="376085"/>
                </a:lnTo>
                <a:lnTo>
                  <a:pt x="938389" y="555379"/>
                </a:lnTo>
                <a:lnTo>
                  <a:pt x="1002949" y="520337"/>
                </a:lnTo>
                <a:close/>
                <a:moveTo>
                  <a:pt x="2215032" y="325595"/>
                </a:moveTo>
                <a:lnTo>
                  <a:pt x="2122169" y="518427"/>
                </a:lnTo>
                <a:lnTo>
                  <a:pt x="2187009" y="553621"/>
                </a:lnTo>
                <a:lnTo>
                  <a:pt x="2308052" y="376085"/>
                </a:lnTo>
                <a:close/>
                <a:moveTo>
                  <a:pt x="2023632" y="241500"/>
                </a:moveTo>
                <a:lnTo>
                  <a:pt x="1960641" y="445712"/>
                </a:lnTo>
                <a:lnTo>
                  <a:pt x="2025021" y="465698"/>
                </a:lnTo>
                <a:lnTo>
                  <a:pt x="2031060" y="468975"/>
                </a:lnTo>
                <a:lnTo>
                  <a:pt x="2123922" y="276143"/>
                </a:lnTo>
                <a:lnTo>
                  <a:pt x="2108810" y="267940"/>
                </a:lnTo>
                <a:close/>
                <a:moveTo>
                  <a:pt x="1100569" y="241500"/>
                </a:moveTo>
                <a:lnTo>
                  <a:pt x="1015392" y="267940"/>
                </a:lnTo>
                <a:lnTo>
                  <a:pt x="1000278" y="276143"/>
                </a:lnTo>
                <a:lnTo>
                  <a:pt x="1094061" y="470884"/>
                </a:lnTo>
                <a:lnTo>
                  <a:pt x="1103616" y="465698"/>
                </a:lnTo>
                <a:lnTo>
                  <a:pt x="1163949" y="446969"/>
                </a:lnTo>
                <a:close/>
                <a:moveTo>
                  <a:pt x="1822381" y="182623"/>
                </a:moveTo>
                <a:lnTo>
                  <a:pt x="1790301" y="395466"/>
                </a:lnTo>
                <a:lnTo>
                  <a:pt x="1802852" y="396731"/>
                </a:lnTo>
                <a:lnTo>
                  <a:pt x="1861751" y="415015"/>
                </a:lnTo>
                <a:lnTo>
                  <a:pt x="1924742" y="210803"/>
                </a:lnTo>
                <a:lnTo>
                  <a:pt x="1845164" y="186100"/>
                </a:lnTo>
                <a:close/>
                <a:moveTo>
                  <a:pt x="1301819" y="182623"/>
                </a:moveTo>
                <a:lnTo>
                  <a:pt x="1279038" y="186100"/>
                </a:lnTo>
                <a:lnTo>
                  <a:pt x="1199459" y="210803"/>
                </a:lnTo>
                <a:lnTo>
                  <a:pt x="1262837" y="416272"/>
                </a:lnTo>
                <a:lnTo>
                  <a:pt x="1325785" y="396731"/>
                </a:lnTo>
                <a:lnTo>
                  <a:pt x="1333968" y="395908"/>
                </a:lnTo>
                <a:close/>
                <a:moveTo>
                  <a:pt x="1613874" y="160179"/>
                </a:moveTo>
                <a:lnTo>
                  <a:pt x="1613874" y="377682"/>
                </a:lnTo>
                <a:lnTo>
                  <a:pt x="1687152" y="385069"/>
                </a:lnTo>
                <a:lnTo>
                  <a:pt x="1720021" y="167001"/>
                </a:lnTo>
                <a:lnTo>
                  <a:pt x="1705707" y="164816"/>
                </a:lnTo>
                <a:close/>
                <a:moveTo>
                  <a:pt x="1510328" y="160179"/>
                </a:moveTo>
                <a:lnTo>
                  <a:pt x="1418495" y="164816"/>
                </a:lnTo>
                <a:lnTo>
                  <a:pt x="1404181" y="167001"/>
                </a:lnTo>
                <a:lnTo>
                  <a:pt x="1437115" y="385509"/>
                </a:lnTo>
                <a:lnTo>
                  <a:pt x="1510328" y="378129"/>
                </a:lnTo>
                <a:close/>
                <a:moveTo>
                  <a:pt x="1562100" y="0"/>
                </a:moveTo>
                <a:cubicBezTo>
                  <a:pt x="2424824" y="0"/>
                  <a:pt x="3124200" y="699376"/>
                  <a:pt x="3124200" y="1562100"/>
                </a:cubicBezTo>
                <a:cubicBezTo>
                  <a:pt x="3124200" y="2424824"/>
                  <a:pt x="2424824" y="3124200"/>
                  <a:pt x="1562100" y="3124200"/>
                </a:cubicBezTo>
                <a:cubicBezTo>
                  <a:pt x="699376" y="3124200"/>
                  <a:pt x="0" y="2424824"/>
                  <a:pt x="0" y="1562100"/>
                </a:cubicBezTo>
                <a:cubicBezTo>
                  <a:pt x="0" y="699376"/>
                  <a:pt x="699376" y="0"/>
                  <a:pt x="1562100" y="0"/>
                </a:cubicBezTo>
                <a:close/>
              </a:path>
            </a:pathLst>
          </a:custGeom>
          <a:solidFill>
            <a:srgbClr val="012557"/>
          </a:solidFill>
          <a:ln w="12700" cap="flat" cmpd="sng" algn="ctr">
            <a:noFill/>
            <a:prstDash val="solid"/>
            <a:miter lim="800000"/>
          </a:ln>
          <a:effectLst/>
        </p:spPr>
        <p:txBody>
          <a:bodyPr rtlCol="0" anchor="ctr"/>
          <a:lstStyle/>
          <a:p>
            <a:pPr algn="ctr">
              <a:defRPr/>
            </a:pPr>
            <a:endParaRPr lang="zh-CN" altLang="en-US" kern="0">
              <a:solidFill>
                <a:prstClr val="white"/>
              </a:solidFill>
              <a:latin typeface="字魂105号-简雅黑" panose="00000500000000000000" pitchFamily="2" charset="-122"/>
              <a:ea typeface="字魂105号-简雅黑" panose="00000500000000000000" pitchFamily="2" charset="-122"/>
            </a:endParaRPr>
          </a:p>
        </p:txBody>
      </p:sp>
      <p:sp>
        <p:nvSpPr>
          <p:cNvPr id="36" name="椭圆 35"/>
          <p:cNvSpPr/>
          <p:nvPr/>
        </p:nvSpPr>
        <p:spPr>
          <a:xfrm flipV="1">
            <a:off x="4774276" y="1976977"/>
            <a:ext cx="2679694" cy="2679694"/>
          </a:xfrm>
          <a:prstGeom prst="ellipse">
            <a:avLst/>
          </a:prstGeom>
          <a:noFill/>
          <a:ln w="12700" cap="flat" cmpd="sng" algn="ctr">
            <a:solidFill>
              <a:srgbClr val="4BB4E9"/>
            </a:solidFill>
            <a:prstDash val="solid"/>
            <a:miter lim="800000"/>
          </a:ln>
          <a:effectLst>
            <a:glow rad="50800">
              <a:srgbClr val="00B0F0">
                <a:alpha val="34000"/>
              </a:srgbClr>
            </a:glow>
          </a:effectLst>
        </p:spPr>
        <p:txBody>
          <a:bodyPr rtlCol="0" anchor="ctr"/>
          <a:lstStyle/>
          <a:p>
            <a:pPr algn="ctr">
              <a:defRPr/>
            </a:pPr>
            <a:endParaRPr lang="zh-CN" altLang="en-US" kern="0">
              <a:solidFill>
                <a:prstClr val="white"/>
              </a:solidFill>
              <a:latin typeface="字魂105号-简雅黑" panose="00000500000000000000" pitchFamily="2" charset="-122"/>
              <a:ea typeface="字魂105号-简雅黑" panose="00000500000000000000" pitchFamily="2" charset="-122"/>
            </a:endParaRPr>
          </a:p>
        </p:txBody>
      </p:sp>
      <p:sp>
        <p:nvSpPr>
          <p:cNvPr id="37" name="椭圆 36"/>
          <p:cNvSpPr/>
          <p:nvPr/>
        </p:nvSpPr>
        <p:spPr>
          <a:xfrm rot="10800000" flipV="1">
            <a:off x="4241166" y="1498461"/>
            <a:ext cx="3636728" cy="3636728"/>
          </a:xfrm>
          <a:prstGeom prst="ellipse">
            <a:avLst/>
          </a:prstGeom>
          <a:noFill/>
          <a:ln w="12700" cap="flat" cmpd="sng" algn="ctr">
            <a:solidFill>
              <a:srgbClr val="4BB4E9"/>
            </a:solidFill>
            <a:prstDash val="solid"/>
            <a:miter lim="800000"/>
          </a:ln>
          <a:effectLst>
            <a:glow rad="50800">
              <a:srgbClr val="00B0F0">
                <a:alpha val="34000"/>
              </a:srgbClr>
            </a:glow>
          </a:effectLst>
        </p:spPr>
        <p:txBody>
          <a:bodyPr rtlCol="0" anchor="ctr"/>
          <a:lstStyle/>
          <a:p>
            <a:pPr algn="ctr">
              <a:defRPr/>
            </a:pPr>
            <a:endParaRPr lang="zh-CN" altLang="en-US" kern="0">
              <a:solidFill>
                <a:prstClr val="white"/>
              </a:solidFill>
              <a:latin typeface="字魂105号-简雅黑" panose="00000500000000000000" pitchFamily="2" charset="-122"/>
              <a:ea typeface="字魂105号-简雅黑" panose="00000500000000000000" pitchFamily="2" charset="-122"/>
            </a:endParaRPr>
          </a:p>
        </p:txBody>
      </p:sp>
      <p:sp>
        <p:nvSpPr>
          <p:cNvPr id="38" name="文本框 37"/>
          <p:cNvSpPr txBox="1"/>
          <p:nvPr/>
        </p:nvSpPr>
        <p:spPr>
          <a:xfrm>
            <a:off x="5066884" y="2537673"/>
            <a:ext cx="2104982" cy="1446550"/>
          </a:xfrm>
          <a:prstGeom prst="rect">
            <a:avLst/>
          </a:prstGeom>
          <a:noFill/>
        </p:spPr>
        <p:txBody>
          <a:bodyPr wrap="square" rtlCol="0">
            <a:spAutoFit/>
            <a:scene3d>
              <a:camera prst="orthographicFront"/>
              <a:lightRig rig="threePt" dir="t"/>
            </a:scene3d>
            <a:sp3d extrusionH="69850" prstMaterial="metal">
              <a:bevelB w="38100" h="38100"/>
            </a:sp3d>
          </a:bodyPr>
          <a:lstStyle>
            <a:defPPr>
              <a:defRPr lang="zh-CN"/>
            </a:defPPr>
            <a:lvl1pPr algn="ctr">
              <a:defRPr sz="7200">
                <a:ln w="12700">
                  <a:solidFill>
                    <a:schemeClr val="accent3">
                      <a:lumMod val="50000"/>
                    </a:schemeClr>
                  </a:solidFill>
                </a:ln>
                <a:solidFill>
                  <a:schemeClr val="bg1"/>
                </a:solidFill>
                <a:effectLst>
                  <a:glow rad="63500">
                    <a:schemeClr val="accent3">
                      <a:satMod val="175000"/>
                      <a:alpha val="40000"/>
                    </a:schemeClr>
                  </a:glow>
                </a:effectLst>
                <a:latin typeface="+mj-lt"/>
                <a:ea typeface="Segoe UI Black" panose="020B0A02040204020203" pitchFamily="34" charset="0"/>
                <a:cs typeface="Segoe UI Black" panose="020B0A02040204020203" pitchFamily="34" charset="0"/>
              </a:defRPr>
            </a:lvl1pPr>
          </a:lstStyle>
          <a:p>
            <a:r>
              <a:rPr lang="zh-CN" altLang="en-US" sz="4400" b="1" dirty="0" smtClean="0">
                <a:ln w="12700">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25000"/>
                    </a:srgbClr>
                  </a:outerShdw>
                </a:effectLst>
                <a:latin typeface="字魂35号-经典雅黑" panose="00000500000000000000" pitchFamily="2" charset="-122"/>
                <a:ea typeface="字魂35号-经典雅黑" panose="00000500000000000000" pitchFamily="2" charset="-122"/>
              </a:rPr>
              <a:t>目</a:t>
            </a:r>
            <a:endParaRPr lang="en-US" altLang="zh-CN" sz="4400" b="1" dirty="0" smtClean="0">
              <a:ln w="12700">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25000"/>
                  </a:srgbClr>
                </a:outerShdw>
              </a:effectLst>
              <a:latin typeface="字魂35号-经典雅黑" panose="00000500000000000000" pitchFamily="2" charset="-122"/>
              <a:ea typeface="字魂35号-经典雅黑" panose="00000500000000000000" pitchFamily="2" charset="-122"/>
            </a:endParaRPr>
          </a:p>
          <a:p>
            <a:r>
              <a:rPr lang="zh-CN" altLang="en-US" sz="4400" b="1" dirty="0" smtClean="0">
                <a:ln w="12700">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25000"/>
                    </a:srgbClr>
                  </a:outerShdw>
                </a:effectLst>
                <a:latin typeface="字魂35号-经典雅黑" panose="00000500000000000000" pitchFamily="2" charset="-122"/>
                <a:ea typeface="字魂35号-经典雅黑" panose="00000500000000000000" pitchFamily="2" charset="-122"/>
              </a:rPr>
              <a:t>录</a:t>
            </a:r>
            <a:endParaRPr lang="zh-CN" altLang="en-US" sz="4400" b="1" dirty="0">
              <a:ln w="12700">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25000"/>
                  </a:srgbClr>
                </a:outerShdw>
              </a:effectLst>
              <a:latin typeface="字魂35号-经典雅黑" panose="00000500000000000000" pitchFamily="2" charset="-122"/>
              <a:ea typeface="字魂35号-经典雅黑" panose="00000500000000000000" pitchFamily="2" charset="-122"/>
            </a:endParaRPr>
          </a:p>
        </p:txBody>
      </p:sp>
      <p:grpSp>
        <p:nvGrpSpPr>
          <p:cNvPr id="39" name="组合 38"/>
          <p:cNvGrpSpPr/>
          <p:nvPr/>
        </p:nvGrpSpPr>
        <p:grpSpPr>
          <a:xfrm>
            <a:off x="4597528" y="1800231"/>
            <a:ext cx="3033190" cy="3033188"/>
            <a:chOff x="4229098" y="1556361"/>
            <a:chExt cx="3733802" cy="3733802"/>
          </a:xfrm>
        </p:grpSpPr>
        <p:sp>
          <p:nvSpPr>
            <p:cNvPr id="40" name="弧形 39"/>
            <p:cNvSpPr/>
            <p:nvPr/>
          </p:nvSpPr>
          <p:spPr>
            <a:xfrm>
              <a:off x="4301675" y="1634675"/>
              <a:ext cx="3588650" cy="3588650"/>
            </a:xfrm>
            <a:prstGeom prst="arc">
              <a:avLst>
                <a:gd name="adj1" fmla="val 12852548"/>
                <a:gd name="adj2" fmla="val 19665503"/>
              </a:avLst>
            </a:prstGeom>
            <a:noFill/>
            <a:ln w="57150" cap="flat" cmpd="sng" algn="ctr">
              <a:solidFill>
                <a:srgbClr val="4BB4E9"/>
              </a:solidFill>
              <a:prstDash val="solid"/>
              <a:miter lim="800000"/>
            </a:ln>
            <a:effectLst/>
          </p:spPr>
          <p:txBody>
            <a:bodyPr rtlCol="0" anchor="ctr"/>
            <a:lstStyle/>
            <a:p>
              <a:pPr algn="ctr">
                <a:defRPr/>
              </a:pPr>
              <a:endParaRPr lang="zh-CN" altLang="en-US" kern="0">
                <a:solidFill>
                  <a:prstClr val="black"/>
                </a:solidFill>
                <a:latin typeface="字魂105号-简雅黑" panose="00000500000000000000" pitchFamily="2" charset="-122"/>
                <a:ea typeface="字魂105号-简雅黑" panose="00000500000000000000" pitchFamily="2" charset="-122"/>
              </a:endParaRPr>
            </a:p>
          </p:txBody>
        </p:sp>
        <p:sp>
          <p:nvSpPr>
            <p:cNvPr id="41" name="椭圆 40"/>
            <p:cNvSpPr/>
            <p:nvPr/>
          </p:nvSpPr>
          <p:spPr>
            <a:xfrm>
              <a:off x="4229098" y="1556361"/>
              <a:ext cx="3733802" cy="3733802"/>
            </a:xfrm>
            <a:prstGeom prst="ellipse">
              <a:avLst/>
            </a:prstGeom>
            <a:noFill/>
            <a:ln w="57150" cap="flat" cmpd="sng" algn="ctr">
              <a:noFill/>
              <a:prstDash val="solid"/>
              <a:miter lim="800000"/>
            </a:ln>
            <a:effectLst/>
          </p:spPr>
          <p:txBody>
            <a:bodyPr rtlCol="0" anchor="ctr"/>
            <a:lstStyle/>
            <a:p>
              <a:pPr algn="ctr">
                <a:defRPr/>
              </a:pPr>
              <a:endParaRPr lang="zh-CN" altLang="en-US" kern="0">
                <a:solidFill>
                  <a:prstClr val="black"/>
                </a:solidFill>
                <a:latin typeface="字魂105号-简雅黑" panose="00000500000000000000" pitchFamily="2" charset="-122"/>
                <a:ea typeface="字魂105号-简雅黑" panose="00000500000000000000" pitchFamily="2" charset="-122"/>
              </a:endParaRPr>
            </a:p>
          </p:txBody>
        </p:sp>
      </p:grpSp>
      <p:grpSp>
        <p:nvGrpSpPr>
          <p:cNvPr id="42" name="组合 41"/>
          <p:cNvGrpSpPr/>
          <p:nvPr/>
        </p:nvGrpSpPr>
        <p:grpSpPr>
          <a:xfrm>
            <a:off x="4364969" y="1622263"/>
            <a:ext cx="3389122" cy="3389122"/>
            <a:chOff x="4010025" y="1343025"/>
            <a:chExt cx="4171950" cy="4171950"/>
          </a:xfrm>
        </p:grpSpPr>
        <p:sp>
          <p:nvSpPr>
            <p:cNvPr id="49" name="弧形 48"/>
            <p:cNvSpPr/>
            <p:nvPr/>
          </p:nvSpPr>
          <p:spPr>
            <a:xfrm>
              <a:off x="4155760" y="1488760"/>
              <a:ext cx="3880480" cy="3880480"/>
            </a:xfrm>
            <a:prstGeom prst="arc">
              <a:avLst>
                <a:gd name="adj1" fmla="val 2137315"/>
                <a:gd name="adj2" fmla="val 14452087"/>
              </a:avLst>
            </a:prstGeom>
            <a:noFill/>
            <a:ln w="76200" cap="flat" cmpd="sng" algn="ctr">
              <a:solidFill>
                <a:srgbClr val="4BB4E9"/>
              </a:solidFill>
              <a:prstDash val="solid"/>
              <a:miter lim="800000"/>
            </a:ln>
            <a:effectLst/>
          </p:spPr>
          <p:txBody>
            <a:bodyPr rtlCol="0" anchor="ctr"/>
            <a:lstStyle/>
            <a:p>
              <a:pPr algn="ctr">
                <a:defRPr/>
              </a:pPr>
              <a:endParaRPr lang="zh-CN" altLang="en-US" kern="0">
                <a:solidFill>
                  <a:prstClr val="black"/>
                </a:solidFill>
                <a:latin typeface="字魂105号-简雅黑" panose="00000500000000000000" pitchFamily="2" charset="-122"/>
                <a:ea typeface="字魂105号-简雅黑" panose="00000500000000000000" pitchFamily="2" charset="-122"/>
              </a:endParaRPr>
            </a:p>
          </p:txBody>
        </p:sp>
        <p:sp>
          <p:nvSpPr>
            <p:cNvPr id="50" name="椭圆 49"/>
            <p:cNvSpPr/>
            <p:nvPr/>
          </p:nvSpPr>
          <p:spPr>
            <a:xfrm>
              <a:off x="4010025" y="1343025"/>
              <a:ext cx="4171950" cy="4171950"/>
            </a:xfrm>
            <a:prstGeom prst="ellipse">
              <a:avLst/>
            </a:prstGeom>
            <a:noFill/>
            <a:ln w="76200" cap="flat" cmpd="sng" algn="ctr">
              <a:noFill/>
              <a:prstDash val="solid"/>
              <a:miter lim="800000"/>
            </a:ln>
            <a:effectLst/>
          </p:spPr>
          <p:txBody>
            <a:bodyPr rtlCol="0" anchor="ctr"/>
            <a:lstStyle/>
            <a:p>
              <a:pPr algn="ctr">
                <a:defRPr/>
              </a:pPr>
              <a:endParaRPr lang="zh-CN" altLang="en-US" kern="0">
                <a:solidFill>
                  <a:prstClr val="black"/>
                </a:solidFill>
                <a:latin typeface="字魂105号-简雅黑" panose="00000500000000000000" pitchFamily="2" charset="-122"/>
                <a:ea typeface="字魂105号-简雅黑" panose="00000500000000000000" pitchFamily="2" charset="-122"/>
              </a:endParaRPr>
            </a:p>
          </p:txBody>
        </p:sp>
      </p:grpSp>
      <p:sp>
        <p:nvSpPr>
          <p:cNvPr id="52" name="PA_椭圆 4"/>
          <p:cNvSpPr/>
          <p:nvPr>
            <p:custDataLst>
              <p:tags r:id="rId1"/>
            </p:custDataLst>
          </p:nvPr>
        </p:nvSpPr>
        <p:spPr>
          <a:xfrm>
            <a:off x="3934448" y="1103351"/>
            <a:ext cx="4295152" cy="4295152"/>
          </a:xfrm>
          <a:prstGeom prst="ellipse">
            <a:avLst/>
          </a:prstGeom>
          <a:noFill/>
          <a:ln w="12700">
            <a:solidFill>
              <a:srgbClr val="4BB4E9">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54" name="PA_组合 2"/>
          <p:cNvGrpSpPr/>
          <p:nvPr>
            <p:custDataLst>
              <p:tags r:id="rId2"/>
            </p:custDataLst>
          </p:nvPr>
        </p:nvGrpSpPr>
        <p:grpSpPr>
          <a:xfrm>
            <a:off x="4402736" y="1745743"/>
            <a:ext cx="3358574" cy="3010366"/>
            <a:chOff x="4218413" y="1840884"/>
            <a:chExt cx="3799166" cy="3405278"/>
          </a:xfrm>
          <a:gradFill>
            <a:gsLst>
              <a:gs pos="0">
                <a:srgbClr val="C2E5F4"/>
              </a:gs>
              <a:gs pos="87000">
                <a:srgbClr val="4BB4E9"/>
              </a:gs>
            </a:gsLst>
            <a:lin ang="4800000" scaled="0"/>
          </a:gradFill>
        </p:grpSpPr>
        <p:sp>
          <p:nvSpPr>
            <p:cNvPr id="55" name="椭圆 54"/>
            <p:cNvSpPr/>
            <p:nvPr/>
          </p:nvSpPr>
          <p:spPr>
            <a:xfrm>
              <a:off x="4218413" y="1840884"/>
              <a:ext cx="186451" cy="186451"/>
            </a:xfrm>
            <a:prstGeom prst="ellipse">
              <a:avLst/>
            </a:prstGeom>
            <a:gradFill>
              <a:gsLst>
                <a:gs pos="0">
                  <a:srgbClr val="C2E5F4"/>
                </a:gs>
                <a:gs pos="100000">
                  <a:srgbClr val="01F5FB"/>
                </a:gs>
              </a:gsLst>
              <a:lin ang="2700000" scaled="0"/>
            </a:grad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椭圆 55"/>
            <p:cNvSpPr/>
            <p:nvPr/>
          </p:nvSpPr>
          <p:spPr>
            <a:xfrm>
              <a:off x="7831128" y="5059711"/>
              <a:ext cx="186451" cy="186451"/>
            </a:xfrm>
            <a:prstGeom prst="ellipse">
              <a:avLst/>
            </a:prstGeom>
            <a:gradFill>
              <a:gsLst>
                <a:gs pos="0">
                  <a:srgbClr val="C2E5F4"/>
                </a:gs>
                <a:gs pos="100000">
                  <a:srgbClr val="01F5FB"/>
                </a:gs>
              </a:gsLst>
              <a:lin ang="2700000" scaled="0"/>
            </a:grad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7" name="PA_组合 1"/>
          <p:cNvGrpSpPr/>
          <p:nvPr>
            <p:custDataLst>
              <p:tags r:id="rId3"/>
            </p:custDataLst>
          </p:nvPr>
        </p:nvGrpSpPr>
        <p:grpSpPr>
          <a:xfrm>
            <a:off x="4408492" y="1732550"/>
            <a:ext cx="3347064" cy="3036752"/>
            <a:chOff x="4221684" y="1840884"/>
            <a:chExt cx="3786145" cy="3435127"/>
          </a:xfrm>
          <a:gradFill>
            <a:gsLst>
              <a:gs pos="0">
                <a:srgbClr val="C2E5F4"/>
              </a:gs>
              <a:gs pos="87000">
                <a:srgbClr val="4BB4E9"/>
              </a:gs>
            </a:gsLst>
            <a:lin ang="4800000" scaled="0"/>
          </a:gradFill>
        </p:grpSpPr>
        <p:sp>
          <p:nvSpPr>
            <p:cNvPr id="58" name="椭圆 57"/>
            <p:cNvSpPr/>
            <p:nvPr/>
          </p:nvSpPr>
          <p:spPr>
            <a:xfrm>
              <a:off x="4221684" y="5089561"/>
              <a:ext cx="186452" cy="186450"/>
            </a:xfrm>
            <a:prstGeom prst="ellipse">
              <a:avLst/>
            </a:prstGeom>
            <a:gradFill>
              <a:gsLst>
                <a:gs pos="0">
                  <a:srgbClr val="C2E5F4"/>
                </a:gs>
                <a:gs pos="100000">
                  <a:srgbClr val="01F5FB"/>
                </a:gs>
              </a:gsLst>
              <a:lin ang="2700000" scaled="0"/>
            </a:grad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椭圆 58"/>
            <p:cNvSpPr/>
            <p:nvPr/>
          </p:nvSpPr>
          <p:spPr>
            <a:xfrm>
              <a:off x="7821378" y="1840884"/>
              <a:ext cx="186451" cy="186451"/>
            </a:xfrm>
            <a:prstGeom prst="ellipse">
              <a:avLst/>
            </a:prstGeom>
            <a:gradFill>
              <a:gsLst>
                <a:gs pos="0">
                  <a:srgbClr val="C2E5F4"/>
                </a:gs>
                <a:gs pos="100000">
                  <a:srgbClr val="01F5FB"/>
                </a:gs>
              </a:gsLst>
              <a:lin ang="2700000" scaled="0"/>
            </a:grad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3" name="组合 12"/>
          <p:cNvGrpSpPr/>
          <p:nvPr/>
        </p:nvGrpSpPr>
        <p:grpSpPr>
          <a:xfrm>
            <a:off x="612514" y="1039677"/>
            <a:ext cx="2808570" cy="1783382"/>
            <a:chOff x="403260" y="1208476"/>
            <a:chExt cx="2808570" cy="1783382"/>
          </a:xfrm>
        </p:grpSpPr>
        <p:sp>
          <p:nvSpPr>
            <p:cNvPr id="48" name="矩形 47">
              <a:extLst>
                <a:ext uri="{FF2B5EF4-FFF2-40B4-BE49-F238E27FC236}">
                  <a16:creationId xmlns:a16="http://schemas.microsoft.com/office/drawing/2014/main" xmlns="" id="{49B9E682-55FA-4EFE-B944-C574287A5FDE}"/>
                </a:ext>
              </a:extLst>
            </p:cNvPr>
            <p:cNvSpPr/>
            <p:nvPr/>
          </p:nvSpPr>
          <p:spPr bwMode="auto">
            <a:xfrm>
              <a:off x="403260" y="2604060"/>
              <a:ext cx="2808570" cy="387798"/>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800" dirty="0" smtClean="0">
                  <a:solidFill>
                    <a:schemeClr val="bg1"/>
                  </a:solidFill>
                  <a:latin typeface="字魂105号-简雅黑" panose="00000500000000000000" pitchFamily="2" charset="-122"/>
                  <a:ea typeface="字魂105号-简雅黑" panose="00000500000000000000" pitchFamily="2" charset="-122"/>
                </a:rPr>
                <a:t>Brief introduction of new employee induction training enterprise and business process</a:t>
              </a:r>
              <a:endParaRPr lang="zh-CN" altLang="en-US" sz="800" dirty="0">
                <a:solidFill>
                  <a:schemeClr val="bg1"/>
                </a:solidFill>
                <a:latin typeface="字魂105号-简雅黑" panose="00000500000000000000" pitchFamily="2" charset="-122"/>
                <a:ea typeface="字魂105号-简雅黑" panose="00000500000000000000" pitchFamily="2" charset="-122"/>
              </a:endParaRPr>
            </a:p>
          </p:txBody>
        </p:sp>
        <p:sp>
          <p:nvSpPr>
            <p:cNvPr id="53" name="TextBox 11">
              <a:extLst>
                <a:ext uri="{FF2B5EF4-FFF2-40B4-BE49-F238E27FC236}">
                  <a16:creationId xmlns:a16="http://schemas.microsoft.com/office/drawing/2014/main" xmlns="" id="{91278FD8-3CF4-41D6-952E-9BA296858D03}"/>
                </a:ext>
              </a:extLst>
            </p:cNvPr>
            <p:cNvSpPr txBox="1"/>
            <p:nvPr/>
          </p:nvSpPr>
          <p:spPr>
            <a:xfrm>
              <a:off x="1468190" y="1208476"/>
              <a:ext cx="678712" cy="623248"/>
            </a:xfrm>
            <a:prstGeom prst="rect">
              <a:avLst/>
            </a:prstGeom>
            <a:noFill/>
            <a:effectLst/>
          </p:spPr>
          <p:txBody>
            <a:bodyPr wrap="none" lIns="68580" tIns="34290" rIns="68580" bIns="34290" rtlCol="0">
              <a:spAutoFit/>
            </a:bodyPr>
            <a:lstStyle/>
            <a:p>
              <a:pPr algn="ctr"/>
              <a:r>
                <a:rPr lang="en-US" altLang="zh-CN" sz="3600" dirty="0" smtClean="0">
                  <a:solidFill>
                    <a:schemeClr val="bg1"/>
                  </a:solidFill>
                  <a:effectLst>
                    <a:outerShdw blurRad="25400" dist="25400" dir="2700000" algn="tl">
                      <a:srgbClr val="000000">
                        <a:alpha val="25000"/>
                      </a:srgbClr>
                    </a:outerShdw>
                  </a:effectLst>
                  <a:latin typeface="字魂45号-冰宇雅宋" panose="00000500000000000000" pitchFamily="2" charset="-122"/>
                  <a:ea typeface="字魂45号-冰宇雅宋" panose="00000500000000000000" pitchFamily="2" charset="-122"/>
                </a:rPr>
                <a:t>01 </a:t>
              </a:r>
              <a:endParaRPr lang="zh-CN" altLang="en-US" sz="3600" dirty="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grpSp>
          <p:nvGrpSpPr>
            <p:cNvPr id="12" name="组合 11"/>
            <p:cNvGrpSpPr/>
            <p:nvPr/>
          </p:nvGrpSpPr>
          <p:grpSpPr>
            <a:xfrm>
              <a:off x="950671" y="1918606"/>
              <a:ext cx="1713748" cy="602771"/>
              <a:chOff x="944569" y="1918606"/>
              <a:chExt cx="1713748" cy="602771"/>
            </a:xfrm>
          </p:grpSpPr>
          <p:grpSp>
            <p:nvGrpSpPr>
              <p:cNvPr id="11" name="组合 10"/>
              <p:cNvGrpSpPr/>
              <p:nvPr/>
            </p:nvGrpSpPr>
            <p:grpSpPr>
              <a:xfrm>
                <a:off x="944569" y="1918606"/>
                <a:ext cx="1713748" cy="602771"/>
                <a:chOff x="972302" y="1898637"/>
                <a:chExt cx="1465546" cy="515472"/>
              </a:xfrm>
            </p:grpSpPr>
            <p:sp>
              <p:nvSpPr>
                <p:cNvPr id="7" name="矩形 6"/>
                <p:cNvSpPr/>
                <p:nvPr/>
              </p:nvSpPr>
              <p:spPr>
                <a:xfrm>
                  <a:off x="972302" y="1898637"/>
                  <a:ext cx="1465546" cy="515472"/>
                </a:xfrm>
                <a:prstGeom prst="rect">
                  <a:avLst/>
                </a:prstGeom>
                <a:solidFill>
                  <a:srgbClr val="377EB3">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p:nvPr/>
              </p:nvCxnSpPr>
              <p:spPr>
                <a:xfrm>
                  <a:off x="972302" y="1910067"/>
                  <a:ext cx="1465546" cy="0"/>
                </a:xfrm>
                <a:prstGeom prst="line">
                  <a:avLst/>
                </a:prstGeom>
                <a:ln w="25400">
                  <a:gradFill>
                    <a:gsLst>
                      <a:gs pos="0">
                        <a:srgbClr val="4BB4E9">
                          <a:alpha val="0"/>
                        </a:srgbClr>
                      </a:gs>
                      <a:gs pos="24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972302" y="2394952"/>
                  <a:ext cx="1465546" cy="0"/>
                </a:xfrm>
                <a:prstGeom prst="line">
                  <a:avLst/>
                </a:prstGeom>
                <a:ln w="25400">
                  <a:gradFill>
                    <a:gsLst>
                      <a:gs pos="0">
                        <a:srgbClr val="4BB4E9">
                          <a:alpha val="0"/>
                        </a:srgbClr>
                      </a:gs>
                      <a:gs pos="76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grpSp>
          <p:sp>
            <p:nvSpPr>
              <p:cNvPr id="47" name="文本框 46"/>
              <p:cNvSpPr txBox="1"/>
              <p:nvPr/>
            </p:nvSpPr>
            <p:spPr>
              <a:xfrm>
                <a:off x="1097839" y="1974620"/>
                <a:ext cx="1396536" cy="461665"/>
              </a:xfrm>
              <a:prstGeom prst="rect">
                <a:avLst/>
              </a:prstGeom>
              <a:noFill/>
            </p:spPr>
            <p:txBody>
              <a:bodyPr wrap="none" rtlCol="0">
                <a:spAutoFit/>
              </a:bodyPr>
              <a:lstStyle/>
              <a:p>
                <a:r>
                  <a:rPr lang="zh-CN" altLang="en-US" sz="2400" b="1" dirty="0" smtClean="0">
                    <a:gradFill>
                      <a:gsLst>
                        <a:gs pos="72000">
                          <a:srgbClr val="C2E5F4"/>
                        </a:gs>
                        <a:gs pos="100000">
                          <a:srgbClr val="377EB3"/>
                        </a:gs>
                      </a:gsLst>
                      <a:lin ang="2700000" scaled="0"/>
                    </a:gradFill>
                    <a:effectLst>
                      <a:outerShdw blurRad="25400" dist="25400" dir="2700000" algn="tl">
                        <a:srgbClr val="000000">
                          <a:alpha val="90000"/>
                        </a:srgbClr>
                      </a:outerShdw>
                    </a:effectLst>
                    <a:latin typeface="字魂105号-简雅黑" panose="00000500000000000000" pitchFamily="2" charset="-122"/>
                    <a:ea typeface="字魂105号-简雅黑" panose="00000500000000000000" pitchFamily="2" charset="-122"/>
                  </a:rPr>
                  <a:t>行业分析</a:t>
                </a:r>
                <a:endParaRPr lang="zh-CN" altLang="en-US" sz="2400" b="1" dirty="0">
                  <a:gradFill>
                    <a:gsLst>
                      <a:gs pos="72000">
                        <a:srgbClr val="C2E5F4"/>
                      </a:gs>
                      <a:gs pos="100000">
                        <a:srgbClr val="377EB3"/>
                      </a:gs>
                    </a:gsLst>
                    <a:lin ang="2700000" scaled="0"/>
                  </a:gradFill>
                  <a:effectLst>
                    <a:outerShdw blurRad="25400" dist="25400" dir="2700000" algn="tl">
                      <a:srgbClr val="000000">
                        <a:alpha val="90000"/>
                      </a:srgbClr>
                    </a:outerShdw>
                  </a:effectLst>
                  <a:latin typeface="字魂105号-简雅黑" panose="00000500000000000000" pitchFamily="2" charset="-122"/>
                  <a:ea typeface="字魂105号-简雅黑" panose="00000500000000000000" pitchFamily="2" charset="-122"/>
                </a:endParaRPr>
              </a:p>
            </p:txBody>
          </p:sp>
        </p:grpSp>
      </p:grpSp>
      <p:grpSp>
        <p:nvGrpSpPr>
          <p:cNvPr id="61" name="组合 60"/>
          <p:cNvGrpSpPr/>
          <p:nvPr/>
        </p:nvGrpSpPr>
        <p:grpSpPr>
          <a:xfrm>
            <a:off x="612514" y="3316824"/>
            <a:ext cx="2808570" cy="1783382"/>
            <a:chOff x="403260" y="1208476"/>
            <a:chExt cx="2808570" cy="1783382"/>
          </a:xfrm>
        </p:grpSpPr>
        <p:sp>
          <p:nvSpPr>
            <p:cNvPr id="62" name="矩形 61">
              <a:extLst>
                <a:ext uri="{FF2B5EF4-FFF2-40B4-BE49-F238E27FC236}">
                  <a16:creationId xmlns:a16="http://schemas.microsoft.com/office/drawing/2014/main" xmlns="" id="{49B9E682-55FA-4EFE-B944-C574287A5FDE}"/>
                </a:ext>
              </a:extLst>
            </p:cNvPr>
            <p:cNvSpPr/>
            <p:nvPr/>
          </p:nvSpPr>
          <p:spPr bwMode="auto">
            <a:xfrm>
              <a:off x="403260" y="2604060"/>
              <a:ext cx="2808570" cy="387798"/>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800" dirty="0" smtClean="0">
                  <a:solidFill>
                    <a:schemeClr val="bg1"/>
                  </a:solidFill>
                  <a:latin typeface="字魂105号-简雅黑" panose="00000500000000000000" pitchFamily="2" charset="-122"/>
                  <a:ea typeface="字魂105号-简雅黑" panose="00000500000000000000" pitchFamily="2" charset="-122"/>
                </a:rPr>
                <a:t>Brief introduction of new employee induction training enterprise and business process</a:t>
              </a:r>
              <a:endParaRPr lang="zh-CN" altLang="en-US" sz="800" dirty="0">
                <a:solidFill>
                  <a:schemeClr val="bg1"/>
                </a:solidFill>
                <a:latin typeface="字魂105号-简雅黑" panose="00000500000000000000" pitchFamily="2" charset="-122"/>
                <a:ea typeface="字魂105号-简雅黑" panose="00000500000000000000" pitchFamily="2" charset="-122"/>
              </a:endParaRPr>
            </a:p>
          </p:txBody>
        </p:sp>
        <p:sp>
          <p:nvSpPr>
            <p:cNvPr id="63" name="TextBox 11">
              <a:extLst>
                <a:ext uri="{FF2B5EF4-FFF2-40B4-BE49-F238E27FC236}">
                  <a16:creationId xmlns:a16="http://schemas.microsoft.com/office/drawing/2014/main" xmlns="" id="{91278FD8-3CF4-41D6-952E-9BA296858D03}"/>
                </a:ext>
              </a:extLst>
            </p:cNvPr>
            <p:cNvSpPr txBox="1"/>
            <p:nvPr/>
          </p:nvSpPr>
          <p:spPr>
            <a:xfrm>
              <a:off x="1444145" y="1208476"/>
              <a:ext cx="726802" cy="623248"/>
            </a:xfrm>
            <a:prstGeom prst="rect">
              <a:avLst/>
            </a:prstGeom>
            <a:noFill/>
            <a:effectLst/>
          </p:spPr>
          <p:txBody>
            <a:bodyPr wrap="none" lIns="68580" tIns="34290" rIns="68580" bIns="34290" rtlCol="0">
              <a:spAutoFit/>
            </a:bodyPr>
            <a:lstStyle/>
            <a:p>
              <a:pPr algn="ctr"/>
              <a:r>
                <a:rPr lang="en-US" altLang="zh-CN" sz="3600" dirty="0" smtClean="0">
                  <a:solidFill>
                    <a:schemeClr val="bg1"/>
                  </a:solidFill>
                  <a:effectLst>
                    <a:outerShdw blurRad="25400" dist="25400" dir="2700000" algn="tl">
                      <a:srgbClr val="000000">
                        <a:alpha val="25000"/>
                      </a:srgbClr>
                    </a:outerShdw>
                  </a:effectLst>
                  <a:latin typeface="字魂45号-冰宇雅宋" panose="00000500000000000000" pitchFamily="2" charset="-122"/>
                  <a:ea typeface="字魂45号-冰宇雅宋" panose="00000500000000000000" pitchFamily="2" charset="-122"/>
                </a:rPr>
                <a:t>03 </a:t>
              </a:r>
              <a:endParaRPr lang="zh-CN" altLang="en-US" sz="3600" dirty="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grpSp>
          <p:nvGrpSpPr>
            <p:cNvPr id="64" name="组合 63"/>
            <p:cNvGrpSpPr/>
            <p:nvPr/>
          </p:nvGrpSpPr>
          <p:grpSpPr>
            <a:xfrm>
              <a:off x="950671" y="1918606"/>
              <a:ext cx="1713748" cy="602771"/>
              <a:chOff x="944569" y="1918606"/>
              <a:chExt cx="1713748" cy="602771"/>
            </a:xfrm>
          </p:grpSpPr>
          <p:grpSp>
            <p:nvGrpSpPr>
              <p:cNvPr id="65" name="组合 64"/>
              <p:cNvGrpSpPr/>
              <p:nvPr/>
            </p:nvGrpSpPr>
            <p:grpSpPr>
              <a:xfrm>
                <a:off x="944569" y="1918606"/>
                <a:ext cx="1713748" cy="602771"/>
                <a:chOff x="972302" y="1898637"/>
                <a:chExt cx="1465546" cy="515472"/>
              </a:xfrm>
            </p:grpSpPr>
            <p:sp>
              <p:nvSpPr>
                <p:cNvPr id="67" name="矩形 66"/>
                <p:cNvSpPr/>
                <p:nvPr/>
              </p:nvSpPr>
              <p:spPr>
                <a:xfrm>
                  <a:off x="972302" y="1898637"/>
                  <a:ext cx="1465546" cy="515472"/>
                </a:xfrm>
                <a:prstGeom prst="rect">
                  <a:avLst/>
                </a:prstGeom>
                <a:solidFill>
                  <a:srgbClr val="377EB3">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8" name="直接连接符 67"/>
                <p:cNvCxnSpPr/>
                <p:nvPr/>
              </p:nvCxnSpPr>
              <p:spPr>
                <a:xfrm>
                  <a:off x="972302" y="1910067"/>
                  <a:ext cx="1465546" cy="0"/>
                </a:xfrm>
                <a:prstGeom prst="line">
                  <a:avLst/>
                </a:prstGeom>
                <a:ln w="25400">
                  <a:gradFill>
                    <a:gsLst>
                      <a:gs pos="0">
                        <a:srgbClr val="4BB4E9">
                          <a:alpha val="0"/>
                        </a:srgbClr>
                      </a:gs>
                      <a:gs pos="24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72302" y="2394952"/>
                  <a:ext cx="1465546" cy="0"/>
                </a:xfrm>
                <a:prstGeom prst="line">
                  <a:avLst/>
                </a:prstGeom>
                <a:ln w="25400">
                  <a:gradFill>
                    <a:gsLst>
                      <a:gs pos="0">
                        <a:srgbClr val="4BB4E9">
                          <a:alpha val="0"/>
                        </a:srgbClr>
                      </a:gs>
                      <a:gs pos="76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grpSp>
          <p:sp>
            <p:nvSpPr>
              <p:cNvPr id="66" name="文本框 65"/>
              <p:cNvSpPr txBox="1"/>
              <p:nvPr/>
            </p:nvSpPr>
            <p:spPr>
              <a:xfrm>
                <a:off x="1097839" y="1974620"/>
                <a:ext cx="1396536" cy="461665"/>
              </a:xfrm>
              <a:prstGeom prst="rect">
                <a:avLst/>
              </a:prstGeom>
              <a:noFill/>
            </p:spPr>
            <p:txBody>
              <a:bodyPr wrap="none" rtlCol="0">
                <a:spAutoFit/>
              </a:bodyPr>
              <a:lstStyle/>
              <a:p>
                <a:r>
                  <a:rPr lang="zh-CN" altLang="en-US" sz="2400" b="1" dirty="0" smtClean="0">
                    <a:gradFill>
                      <a:gsLst>
                        <a:gs pos="72000">
                          <a:srgbClr val="C2E5F4"/>
                        </a:gs>
                        <a:gs pos="100000">
                          <a:srgbClr val="377EB3"/>
                        </a:gs>
                      </a:gsLst>
                      <a:lin ang="2700000" scaled="0"/>
                    </a:gradFill>
                    <a:effectLst>
                      <a:outerShdw blurRad="25400" dist="25400" dir="2700000" algn="tl">
                        <a:srgbClr val="000000">
                          <a:alpha val="90000"/>
                        </a:srgbClr>
                      </a:outerShdw>
                    </a:effectLst>
                    <a:latin typeface="字魂105号-简雅黑" panose="00000500000000000000" pitchFamily="2" charset="-122"/>
                    <a:ea typeface="字魂105号-简雅黑" panose="00000500000000000000" pitchFamily="2" charset="-122"/>
                  </a:rPr>
                  <a:t>数据对比</a:t>
                </a:r>
                <a:endParaRPr lang="zh-CN" altLang="en-US" sz="2400" b="1" dirty="0">
                  <a:gradFill>
                    <a:gsLst>
                      <a:gs pos="72000">
                        <a:srgbClr val="C2E5F4"/>
                      </a:gs>
                      <a:gs pos="100000">
                        <a:srgbClr val="377EB3"/>
                      </a:gs>
                    </a:gsLst>
                    <a:lin ang="2700000" scaled="0"/>
                  </a:gradFill>
                  <a:effectLst>
                    <a:outerShdw blurRad="25400" dist="25400" dir="2700000" algn="tl">
                      <a:srgbClr val="000000">
                        <a:alpha val="90000"/>
                      </a:srgbClr>
                    </a:outerShdw>
                  </a:effectLst>
                  <a:latin typeface="字魂105号-简雅黑" panose="00000500000000000000" pitchFamily="2" charset="-122"/>
                  <a:ea typeface="字魂105号-简雅黑" panose="00000500000000000000" pitchFamily="2" charset="-122"/>
                </a:endParaRPr>
              </a:p>
            </p:txBody>
          </p:sp>
        </p:grpSp>
      </p:grpSp>
      <p:grpSp>
        <p:nvGrpSpPr>
          <p:cNvPr id="70" name="组合 69"/>
          <p:cNvGrpSpPr/>
          <p:nvPr/>
        </p:nvGrpSpPr>
        <p:grpSpPr>
          <a:xfrm>
            <a:off x="8697328" y="1039677"/>
            <a:ext cx="2808570" cy="1783382"/>
            <a:chOff x="403260" y="1208476"/>
            <a:chExt cx="2808570" cy="1783382"/>
          </a:xfrm>
        </p:grpSpPr>
        <p:sp>
          <p:nvSpPr>
            <p:cNvPr id="71" name="矩形 70">
              <a:extLst>
                <a:ext uri="{FF2B5EF4-FFF2-40B4-BE49-F238E27FC236}">
                  <a16:creationId xmlns:a16="http://schemas.microsoft.com/office/drawing/2014/main" xmlns="" id="{49B9E682-55FA-4EFE-B944-C574287A5FDE}"/>
                </a:ext>
              </a:extLst>
            </p:cNvPr>
            <p:cNvSpPr/>
            <p:nvPr/>
          </p:nvSpPr>
          <p:spPr bwMode="auto">
            <a:xfrm>
              <a:off x="403260" y="2604060"/>
              <a:ext cx="2808570" cy="387798"/>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800" dirty="0" smtClean="0">
                  <a:solidFill>
                    <a:schemeClr val="bg1"/>
                  </a:solidFill>
                  <a:latin typeface="字魂105号-简雅黑" panose="00000500000000000000" pitchFamily="2" charset="-122"/>
                  <a:ea typeface="字魂105号-简雅黑" panose="00000500000000000000" pitchFamily="2" charset="-122"/>
                </a:rPr>
                <a:t>Brief introduction of new employee induction training enterprise and business process</a:t>
              </a:r>
              <a:endParaRPr lang="zh-CN" altLang="en-US" sz="800" dirty="0">
                <a:solidFill>
                  <a:schemeClr val="bg1"/>
                </a:solidFill>
                <a:latin typeface="字魂105号-简雅黑" panose="00000500000000000000" pitchFamily="2" charset="-122"/>
                <a:ea typeface="字魂105号-简雅黑" panose="00000500000000000000" pitchFamily="2" charset="-122"/>
              </a:endParaRPr>
            </a:p>
          </p:txBody>
        </p:sp>
        <p:sp>
          <p:nvSpPr>
            <p:cNvPr id="72" name="TextBox 11">
              <a:extLst>
                <a:ext uri="{FF2B5EF4-FFF2-40B4-BE49-F238E27FC236}">
                  <a16:creationId xmlns:a16="http://schemas.microsoft.com/office/drawing/2014/main" xmlns="" id="{91278FD8-3CF4-41D6-952E-9BA296858D03}"/>
                </a:ext>
              </a:extLst>
            </p:cNvPr>
            <p:cNvSpPr txBox="1"/>
            <p:nvPr/>
          </p:nvSpPr>
          <p:spPr>
            <a:xfrm>
              <a:off x="1436130" y="1208476"/>
              <a:ext cx="742832" cy="623248"/>
            </a:xfrm>
            <a:prstGeom prst="rect">
              <a:avLst/>
            </a:prstGeom>
            <a:noFill/>
            <a:effectLst/>
          </p:spPr>
          <p:txBody>
            <a:bodyPr wrap="none" lIns="68580" tIns="34290" rIns="68580" bIns="34290" rtlCol="0">
              <a:spAutoFit/>
            </a:bodyPr>
            <a:lstStyle/>
            <a:p>
              <a:pPr algn="ctr"/>
              <a:r>
                <a:rPr lang="en-US" altLang="zh-CN" sz="3600" dirty="0" smtClean="0">
                  <a:solidFill>
                    <a:schemeClr val="bg1"/>
                  </a:solidFill>
                  <a:effectLst>
                    <a:outerShdw blurRad="25400" dist="25400" dir="2700000" algn="tl">
                      <a:srgbClr val="000000">
                        <a:alpha val="25000"/>
                      </a:srgbClr>
                    </a:outerShdw>
                  </a:effectLst>
                  <a:latin typeface="字魂45号-冰宇雅宋" panose="00000500000000000000" pitchFamily="2" charset="-122"/>
                  <a:ea typeface="字魂45号-冰宇雅宋" panose="00000500000000000000" pitchFamily="2" charset="-122"/>
                </a:rPr>
                <a:t>02 </a:t>
              </a:r>
              <a:endParaRPr lang="zh-CN" altLang="en-US" sz="3600" dirty="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grpSp>
          <p:nvGrpSpPr>
            <p:cNvPr id="73" name="组合 72"/>
            <p:cNvGrpSpPr/>
            <p:nvPr/>
          </p:nvGrpSpPr>
          <p:grpSpPr>
            <a:xfrm>
              <a:off x="950671" y="1918606"/>
              <a:ext cx="1713748" cy="602771"/>
              <a:chOff x="944569" y="1918606"/>
              <a:chExt cx="1713748" cy="602771"/>
            </a:xfrm>
          </p:grpSpPr>
          <p:grpSp>
            <p:nvGrpSpPr>
              <p:cNvPr id="74" name="组合 73"/>
              <p:cNvGrpSpPr/>
              <p:nvPr/>
            </p:nvGrpSpPr>
            <p:grpSpPr>
              <a:xfrm>
                <a:off x="944569" y="1918606"/>
                <a:ext cx="1713748" cy="602771"/>
                <a:chOff x="972302" y="1898637"/>
                <a:chExt cx="1465546" cy="515472"/>
              </a:xfrm>
            </p:grpSpPr>
            <p:sp>
              <p:nvSpPr>
                <p:cNvPr id="76" name="矩形 75"/>
                <p:cNvSpPr/>
                <p:nvPr/>
              </p:nvSpPr>
              <p:spPr>
                <a:xfrm>
                  <a:off x="972302" y="1898637"/>
                  <a:ext cx="1465546" cy="515472"/>
                </a:xfrm>
                <a:prstGeom prst="rect">
                  <a:avLst/>
                </a:prstGeom>
                <a:solidFill>
                  <a:srgbClr val="377EB3">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7" name="直接连接符 76"/>
                <p:cNvCxnSpPr/>
                <p:nvPr/>
              </p:nvCxnSpPr>
              <p:spPr>
                <a:xfrm>
                  <a:off x="972302" y="1910067"/>
                  <a:ext cx="1465546" cy="0"/>
                </a:xfrm>
                <a:prstGeom prst="line">
                  <a:avLst/>
                </a:prstGeom>
                <a:ln w="25400">
                  <a:gradFill>
                    <a:gsLst>
                      <a:gs pos="0">
                        <a:srgbClr val="4BB4E9">
                          <a:alpha val="0"/>
                        </a:srgbClr>
                      </a:gs>
                      <a:gs pos="24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972302" y="2394952"/>
                  <a:ext cx="1465546" cy="0"/>
                </a:xfrm>
                <a:prstGeom prst="line">
                  <a:avLst/>
                </a:prstGeom>
                <a:ln w="25400">
                  <a:gradFill>
                    <a:gsLst>
                      <a:gs pos="0">
                        <a:srgbClr val="4BB4E9">
                          <a:alpha val="0"/>
                        </a:srgbClr>
                      </a:gs>
                      <a:gs pos="76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grpSp>
          <p:sp>
            <p:nvSpPr>
              <p:cNvPr id="75" name="文本框 74"/>
              <p:cNvSpPr txBox="1"/>
              <p:nvPr/>
            </p:nvSpPr>
            <p:spPr>
              <a:xfrm>
                <a:off x="1097839" y="1974620"/>
                <a:ext cx="1394934" cy="461665"/>
              </a:xfrm>
              <a:prstGeom prst="rect">
                <a:avLst/>
              </a:prstGeom>
              <a:noFill/>
            </p:spPr>
            <p:txBody>
              <a:bodyPr wrap="none" rtlCol="0">
                <a:spAutoFit/>
              </a:bodyPr>
              <a:lstStyle/>
              <a:p>
                <a:r>
                  <a:rPr lang="zh-CN" altLang="en-US" sz="2400" b="1" dirty="0" smtClean="0">
                    <a:gradFill>
                      <a:gsLst>
                        <a:gs pos="72000">
                          <a:srgbClr val="C2E5F4"/>
                        </a:gs>
                        <a:gs pos="100000">
                          <a:srgbClr val="377EB3"/>
                        </a:gs>
                      </a:gsLst>
                      <a:lin ang="2700000" scaled="0"/>
                    </a:gradFill>
                    <a:effectLst>
                      <a:outerShdw blurRad="25400" dist="25400" dir="2700000" algn="tl">
                        <a:srgbClr val="000000">
                          <a:alpha val="90000"/>
                        </a:srgbClr>
                      </a:outerShdw>
                    </a:effectLst>
                    <a:latin typeface="字魂105号-简雅黑" panose="00000500000000000000" pitchFamily="2" charset="-122"/>
                    <a:ea typeface="字魂105号-简雅黑" panose="00000500000000000000" pitchFamily="2" charset="-122"/>
                  </a:rPr>
                  <a:t>市场调研</a:t>
                </a:r>
                <a:endParaRPr lang="zh-CN" altLang="en-US" sz="2400" b="1" dirty="0">
                  <a:gradFill>
                    <a:gsLst>
                      <a:gs pos="72000">
                        <a:srgbClr val="C2E5F4"/>
                      </a:gs>
                      <a:gs pos="100000">
                        <a:srgbClr val="377EB3"/>
                      </a:gs>
                    </a:gsLst>
                    <a:lin ang="2700000" scaled="0"/>
                  </a:gradFill>
                  <a:effectLst>
                    <a:outerShdw blurRad="25400" dist="25400" dir="2700000" algn="tl">
                      <a:srgbClr val="000000">
                        <a:alpha val="90000"/>
                      </a:srgbClr>
                    </a:outerShdw>
                  </a:effectLst>
                  <a:latin typeface="字魂105号-简雅黑" panose="00000500000000000000" pitchFamily="2" charset="-122"/>
                  <a:ea typeface="字魂105号-简雅黑" panose="00000500000000000000" pitchFamily="2" charset="-122"/>
                </a:endParaRPr>
              </a:p>
            </p:txBody>
          </p:sp>
        </p:grpSp>
      </p:grpSp>
      <p:grpSp>
        <p:nvGrpSpPr>
          <p:cNvPr id="79" name="组合 78"/>
          <p:cNvGrpSpPr/>
          <p:nvPr/>
        </p:nvGrpSpPr>
        <p:grpSpPr>
          <a:xfrm>
            <a:off x="8697328" y="3316824"/>
            <a:ext cx="2808570" cy="1783382"/>
            <a:chOff x="403260" y="1208476"/>
            <a:chExt cx="2808570" cy="1783382"/>
          </a:xfrm>
        </p:grpSpPr>
        <p:sp>
          <p:nvSpPr>
            <p:cNvPr id="80" name="矩形 79">
              <a:extLst>
                <a:ext uri="{FF2B5EF4-FFF2-40B4-BE49-F238E27FC236}">
                  <a16:creationId xmlns:a16="http://schemas.microsoft.com/office/drawing/2014/main" xmlns="" id="{49B9E682-55FA-4EFE-B944-C574287A5FDE}"/>
                </a:ext>
              </a:extLst>
            </p:cNvPr>
            <p:cNvSpPr/>
            <p:nvPr/>
          </p:nvSpPr>
          <p:spPr bwMode="auto">
            <a:xfrm>
              <a:off x="403260" y="2604060"/>
              <a:ext cx="2808570" cy="387798"/>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800" dirty="0" smtClean="0">
                  <a:solidFill>
                    <a:schemeClr val="bg1"/>
                  </a:solidFill>
                  <a:latin typeface="字魂105号-简雅黑" panose="00000500000000000000" pitchFamily="2" charset="-122"/>
                  <a:ea typeface="字魂105号-简雅黑" panose="00000500000000000000" pitchFamily="2" charset="-122"/>
                </a:rPr>
                <a:t>Brief introduction of new employee induction training enterprise and business process</a:t>
              </a:r>
              <a:endParaRPr lang="zh-CN" altLang="en-US" sz="800" dirty="0">
                <a:solidFill>
                  <a:schemeClr val="bg1"/>
                </a:solidFill>
                <a:latin typeface="字魂105号-简雅黑" panose="00000500000000000000" pitchFamily="2" charset="-122"/>
                <a:ea typeface="字魂105号-简雅黑" panose="00000500000000000000" pitchFamily="2" charset="-122"/>
              </a:endParaRPr>
            </a:p>
          </p:txBody>
        </p:sp>
        <p:sp>
          <p:nvSpPr>
            <p:cNvPr id="81" name="TextBox 11">
              <a:extLst>
                <a:ext uri="{FF2B5EF4-FFF2-40B4-BE49-F238E27FC236}">
                  <a16:creationId xmlns:a16="http://schemas.microsoft.com/office/drawing/2014/main" xmlns="" id="{91278FD8-3CF4-41D6-952E-9BA296858D03}"/>
                </a:ext>
              </a:extLst>
            </p:cNvPr>
            <p:cNvSpPr txBox="1"/>
            <p:nvPr/>
          </p:nvSpPr>
          <p:spPr>
            <a:xfrm>
              <a:off x="1442542" y="1208476"/>
              <a:ext cx="730008" cy="623248"/>
            </a:xfrm>
            <a:prstGeom prst="rect">
              <a:avLst/>
            </a:prstGeom>
            <a:noFill/>
            <a:effectLst/>
          </p:spPr>
          <p:txBody>
            <a:bodyPr wrap="none" lIns="68580" tIns="34290" rIns="68580" bIns="34290" rtlCol="0">
              <a:spAutoFit/>
            </a:bodyPr>
            <a:lstStyle/>
            <a:p>
              <a:pPr algn="ctr"/>
              <a:r>
                <a:rPr lang="en-US" altLang="zh-CN" sz="3600" dirty="0" smtClean="0">
                  <a:solidFill>
                    <a:schemeClr val="bg1"/>
                  </a:solidFill>
                  <a:effectLst>
                    <a:outerShdw blurRad="25400" dist="25400" dir="2700000" algn="tl">
                      <a:srgbClr val="000000">
                        <a:alpha val="25000"/>
                      </a:srgbClr>
                    </a:outerShdw>
                  </a:effectLst>
                  <a:latin typeface="字魂45号-冰宇雅宋" panose="00000500000000000000" pitchFamily="2" charset="-122"/>
                  <a:ea typeface="字魂45号-冰宇雅宋" panose="00000500000000000000" pitchFamily="2" charset="-122"/>
                </a:rPr>
                <a:t>04 </a:t>
              </a:r>
              <a:endParaRPr lang="zh-CN" altLang="en-US" sz="3600" dirty="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grpSp>
          <p:nvGrpSpPr>
            <p:cNvPr id="82" name="组合 81"/>
            <p:cNvGrpSpPr/>
            <p:nvPr/>
          </p:nvGrpSpPr>
          <p:grpSpPr>
            <a:xfrm>
              <a:off x="950671" y="1918606"/>
              <a:ext cx="1713748" cy="602771"/>
              <a:chOff x="944569" y="1918606"/>
              <a:chExt cx="1713748" cy="602771"/>
            </a:xfrm>
          </p:grpSpPr>
          <p:grpSp>
            <p:nvGrpSpPr>
              <p:cNvPr id="83" name="组合 82"/>
              <p:cNvGrpSpPr/>
              <p:nvPr/>
            </p:nvGrpSpPr>
            <p:grpSpPr>
              <a:xfrm>
                <a:off x="944569" y="1918606"/>
                <a:ext cx="1713748" cy="602771"/>
                <a:chOff x="972302" y="1898637"/>
                <a:chExt cx="1465546" cy="515472"/>
              </a:xfrm>
            </p:grpSpPr>
            <p:sp>
              <p:nvSpPr>
                <p:cNvPr id="90" name="矩形 89"/>
                <p:cNvSpPr/>
                <p:nvPr/>
              </p:nvSpPr>
              <p:spPr>
                <a:xfrm>
                  <a:off x="972302" y="1898637"/>
                  <a:ext cx="1465546" cy="515472"/>
                </a:xfrm>
                <a:prstGeom prst="rect">
                  <a:avLst/>
                </a:prstGeom>
                <a:solidFill>
                  <a:srgbClr val="377EB3">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p:nvPr/>
              </p:nvCxnSpPr>
              <p:spPr>
                <a:xfrm>
                  <a:off x="972302" y="1910067"/>
                  <a:ext cx="1465546" cy="0"/>
                </a:xfrm>
                <a:prstGeom prst="line">
                  <a:avLst/>
                </a:prstGeom>
                <a:ln w="25400">
                  <a:gradFill>
                    <a:gsLst>
                      <a:gs pos="0">
                        <a:srgbClr val="4BB4E9">
                          <a:alpha val="0"/>
                        </a:srgbClr>
                      </a:gs>
                      <a:gs pos="24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972302" y="2394952"/>
                  <a:ext cx="1465546" cy="0"/>
                </a:xfrm>
                <a:prstGeom prst="line">
                  <a:avLst/>
                </a:prstGeom>
                <a:ln w="25400">
                  <a:gradFill>
                    <a:gsLst>
                      <a:gs pos="0">
                        <a:srgbClr val="4BB4E9">
                          <a:alpha val="0"/>
                        </a:srgbClr>
                      </a:gs>
                      <a:gs pos="76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grpSp>
          <p:sp>
            <p:nvSpPr>
              <p:cNvPr id="84" name="文本框 83"/>
              <p:cNvSpPr txBox="1"/>
              <p:nvPr/>
            </p:nvSpPr>
            <p:spPr>
              <a:xfrm>
                <a:off x="1097839" y="1974620"/>
                <a:ext cx="1396536" cy="461665"/>
              </a:xfrm>
              <a:prstGeom prst="rect">
                <a:avLst/>
              </a:prstGeom>
              <a:noFill/>
            </p:spPr>
            <p:txBody>
              <a:bodyPr wrap="none" rtlCol="0">
                <a:spAutoFit/>
              </a:bodyPr>
              <a:lstStyle/>
              <a:p>
                <a:r>
                  <a:rPr lang="zh-CN" altLang="en-US" sz="2400" b="1" dirty="0" smtClean="0">
                    <a:gradFill>
                      <a:gsLst>
                        <a:gs pos="72000">
                          <a:srgbClr val="C2E5F4"/>
                        </a:gs>
                        <a:gs pos="100000">
                          <a:srgbClr val="377EB3"/>
                        </a:gs>
                      </a:gsLst>
                      <a:lin ang="2700000" scaled="0"/>
                    </a:gradFill>
                    <a:effectLst>
                      <a:outerShdw blurRad="25400" dist="25400" dir="2700000" algn="tl">
                        <a:srgbClr val="000000">
                          <a:alpha val="90000"/>
                        </a:srgbClr>
                      </a:outerShdw>
                    </a:effectLst>
                    <a:latin typeface="字魂105号-简雅黑" panose="00000500000000000000" pitchFamily="2" charset="-122"/>
                    <a:ea typeface="字魂105号-简雅黑" panose="00000500000000000000" pitchFamily="2" charset="-122"/>
                  </a:rPr>
                  <a:t>报告总结</a:t>
                </a:r>
                <a:endParaRPr lang="zh-CN" altLang="en-US" sz="2400" b="1" dirty="0">
                  <a:gradFill>
                    <a:gsLst>
                      <a:gs pos="72000">
                        <a:srgbClr val="C2E5F4"/>
                      </a:gs>
                      <a:gs pos="100000">
                        <a:srgbClr val="377EB3"/>
                      </a:gs>
                    </a:gsLst>
                    <a:lin ang="2700000" scaled="0"/>
                  </a:gradFill>
                  <a:effectLst>
                    <a:outerShdw blurRad="25400" dist="25400" dir="2700000" algn="tl">
                      <a:srgbClr val="000000">
                        <a:alpha val="90000"/>
                      </a:srgbClr>
                    </a:outerShdw>
                  </a:effectLst>
                  <a:latin typeface="字魂105号-简雅黑" panose="00000500000000000000" pitchFamily="2" charset="-122"/>
                  <a:ea typeface="字魂105号-简雅黑" panose="00000500000000000000" pitchFamily="2" charset="-122"/>
                </a:endParaRPr>
              </a:p>
            </p:txBody>
          </p:sp>
        </p:grpSp>
      </p:grpSp>
    </p:spTree>
    <p:extLst>
      <p:ext uri="{BB962C8B-B14F-4D97-AF65-F5344CB8AC3E}">
        <p14:creationId xmlns:p14="http://schemas.microsoft.com/office/powerpoint/2010/main" val="125932052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Click="0" advTm="0">
        <p15:prstTrans prst="airplane"/>
      </p:transition>
    </mc:Choice>
    <mc:Fallback>
      <p:transition spd="slow" advClick="0"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750" fill="hold"/>
                                            <p:tgtEl>
                                              <p:spTgt spid="35"/>
                                            </p:tgtEl>
                                            <p:attrNameLst>
                                              <p:attrName>ppt_x</p:attrName>
                                            </p:attrNameLst>
                                          </p:cBhvr>
                                          <p:tavLst>
                                            <p:tav tm="0">
                                              <p:val>
                                                <p:strVal val="#ppt_x"/>
                                              </p:val>
                                            </p:tav>
                                            <p:tav tm="100000">
                                              <p:val>
                                                <p:strVal val="#ppt_x"/>
                                              </p:val>
                                            </p:tav>
                                          </p:tavLst>
                                        </p:anim>
                                        <p:anim calcmode="lin" valueType="num">
                                          <p:cBhvr additive="base">
                                            <p:cTn id="8" dur="750" fill="hold"/>
                                            <p:tgtEl>
                                              <p:spTgt spid="35"/>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750" fill="hold"/>
                                            <p:tgtEl>
                                              <p:spTgt spid="34"/>
                                            </p:tgtEl>
                                            <p:attrNameLst>
                                              <p:attrName>ppt_x</p:attrName>
                                            </p:attrNameLst>
                                          </p:cBhvr>
                                          <p:tavLst>
                                            <p:tav tm="0">
                                              <p:val>
                                                <p:strVal val="#ppt_x"/>
                                              </p:val>
                                            </p:tav>
                                            <p:tav tm="100000">
                                              <p:val>
                                                <p:strVal val="#ppt_x"/>
                                              </p:val>
                                            </p:tav>
                                          </p:tavLst>
                                        </p:anim>
                                        <p:anim calcmode="lin" valueType="num">
                                          <p:cBhvr additive="base">
                                            <p:cTn id="12" dur="750" fill="hold"/>
                                            <p:tgtEl>
                                              <p:spTgt spid="34"/>
                                            </p:tgtEl>
                                            <p:attrNameLst>
                                              <p:attrName>ppt_y</p:attrName>
                                            </p:attrNameLst>
                                          </p:cBhvr>
                                          <p:tavLst>
                                            <p:tav tm="0">
                                              <p:val>
                                                <p:strVal val="0-#ppt_h/2"/>
                                              </p:val>
                                            </p:tav>
                                            <p:tav tm="100000">
                                              <p:val>
                                                <p:strVal val="#ppt_y"/>
                                              </p:val>
                                            </p:tav>
                                          </p:tavLst>
                                        </p:anim>
                                      </p:childTnLst>
                                    </p:cTn>
                                  </p:par>
                                  <p:par>
                                    <p:cTn id="13" presetID="53" presetClass="entr" presetSubtype="16" fill="hold" grpId="0" nodeType="withEffect">
                                      <p:stCondLst>
                                        <p:cond delay="200"/>
                                      </p:stCondLst>
                                      <p:childTnLst>
                                        <p:set>
                                          <p:cBhvr>
                                            <p:cTn id="14" dur="1" fill="hold">
                                              <p:stCondLst>
                                                <p:cond delay="0"/>
                                              </p:stCondLst>
                                            </p:cTn>
                                            <p:tgtEl>
                                              <p:spTgt spid="36"/>
                                            </p:tgtEl>
                                            <p:attrNameLst>
                                              <p:attrName>style.visibility</p:attrName>
                                            </p:attrNameLst>
                                          </p:cBhvr>
                                          <p:to>
                                            <p:strVal val="visible"/>
                                          </p:to>
                                        </p:set>
                                        <p:anim calcmode="lin" valueType="num">
                                          <p:cBhvr>
                                            <p:cTn id="15" dur="750" fill="hold"/>
                                            <p:tgtEl>
                                              <p:spTgt spid="36"/>
                                            </p:tgtEl>
                                            <p:attrNameLst>
                                              <p:attrName>ppt_w</p:attrName>
                                            </p:attrNameLst>
                                          </p:cBhvr>
                                          <p:tavLst>
                                            <p:tav tm="0">
                                              <p:val>
                                                <p:fltVal val="0"/>
                                              </p:val>
                                            </p:tav>
                                            <p:tav tm="100000">
                                              <p:val>
                                                <p:strVal val="#ppt_w"/>
                                              </p:val>
                                            </p:tav>
                                          </p:tavLst>
                                        </p:anim>
                                        <p:anim calcmode="lin" valueType="num">
                                          <p:cBhvr>
                                            <p:cTn id="16" dur="750" fill="hold"/>
                                            <p:tgtEl>
                                              <p:spTgt spid="36"/>
                                            </p:tgtEl>
                                            <p:attrNameLst>
                                              <p:attrName>ppt_h</p:attrName>
                                            </p:attrNameLst>
                                          </p:cBhvr>
                                          <p:tavLst>
                                            <p:tav tm="0">
                                              <p:val>
                                                <p:fltVal val="0"/>
                                              </p:val>
                                            </p:tav>
                                            <p:tav tm="100000">
                                              <p:val>
                                                <p:strVal val="#ppt_h"/>
                                              </p:val>
                                            </p:tav>
                                          </p:tavLst>
                                        </p:anim>
                                        <p:animEffect transition="in" filter="fade">
                                          <p:cBhvr>
                                            <p:cTn id="17" dur="750"/>
                                            <p:tgtEl>
                                              <p:spTgt spid="36"/>
                                            </p:tgtEl>
                                          </p:cBhvr>
                                        </p:animEffect>
                                      </p:childTnLst>
                                    </p:cTn>
                                  </p:par>
                                  <p:par>
                                    <p:cTn id="18" presetID="53" presetClass="entr" presetSubtype="16" fill="hold" grpId="0" nodeType="withEffect">
                                      <p:stCondLst>
                                        <p:cond delay="300"/>
                                      </p:stCondLst>
                                      <p:childTnLst>
                                        <p:set>
                                          <p:cBhvr>
                                            <p:cTn id="19" dur="1" fill="hold">
                                              <p:stCondLst>
                                                <p:cond delay="0"/>
                                              </p:stCondLst>
                                            </p:cTn>
                                            <p:tgtEl>
                                              <p:spTgt spid="37"/>
                                            </p:tgtEl>
                                            <p:attrNameLst>
                                              <p:attrName>style.visibility</p:attrName>
                                            </p:attrNameLst>
                                          </p:cBhvr>
                                          <p:to>
                                            <p:strVal val="visible"/>
                                          </p:to>
                                        </p:set>
                                        <p:anim calcmode="lin" valueType="num">
                                          <p:cBhvr>
                                            <p:cTn id="20" dur="750" fill="hold"/>
                                            <p:tgtEl>
                                              <p:spTgt spid="37"/>
                                            </p:tgtEl>
                                            <p:attrNameLst>
                                              <p:attrName>ppt_w</p:attrName>
                                            </p:attrNameLst>
                                          </p:cBhvr>
                                          <p:tavLst>
                                            <p:tav tm="0">
                                              <p:val>
                                                <p:fltVal val="0"/>
                                              </p:val>
                                            </p:tav>
                                            <p:tav tm="100000">
                                              <p:val>
                                                <p:strVal val="#ppt_w"/>
                                              </p:val>
                                            </p:tav>
                                          </p:tavLst>
                                        </p:anim>
                                        <p:anim calcmode="lin" valueType="num">
                                          <p:cBhvr>
                                            <p:cTn id="21" dur="750" fill="hold"/>
                                            <p:tgtEl>
                                              <p:spTgt spid="37"/>
                                            </p:tgtEl>
                                            <p:attrNameLst>
                                              <p:attrName>ppt_h</p:attrName>
                                            </p:attrNameLst>
                                          </p:cBhvr>
                                          <p:tavLst>
                                            <p:tav tm="0">
                                              <p:val>
                                                <p:fltVal val="0"/>
                                              </p:val>
                                            </p:tav>
                                            <p:tav tm="100000">
                                              <p:val>
                                                <p:strVal val="#ppt_h"/>
                                              </p:val>
                                            </p:tav>
                                          </p:tavLst>
                                        </p:anim>
                                        <p:animEffect transition="in" filter="fade">
                                          <p:cBhvr>
                                            <p:cTn id="22" dur="750"/>
                                            <p:tgtEl>
                                              <p:spTgt spid="37"/>
                                            </p:tgtEl>
                                          </p:cBhvr>
                                        </p:animEffect>
                                      </p:childTnLst>
                                    </p:cTn>
                                  </p:par>
                                  <p:par>
                                    <p:cTn id="23" presetID="53" presetClass="entr" presetSubtype="16" fill="hold" nodeType="withEffect">
                                      <p:stCondLst>
                                        <p:cond delay="500"/>
                                      </p:stCondLst>
                                      <p:childTnLst>
                                        <p:set>
                                          <p:cBhvr>
                                            <p:cTn id="24" dur="1" fill="hold">
                                              <p:stCondLst>
                                                <p:cond delay="0"/>
                                              </p:stCondLst>
                                            </p:cTn>
                                            <p:tgtEl>
                                              <p:spTgt spid="39"/>
                                            </p:tgtEl>
                                            <p:attrNameLst>
                                              <p:attrName>style.visibility</p:attrName>
                                            </p:attrNameLst>
                                          </p:cBhvr>
                                          <p:to>
                                            <p:strVal val="visible"/>
                                          </p:to>
                                        </p:set>
                                        <p:anim calcmode="lin" valueType="num">
                                          <p:cBhvr>
                                            <p:cTn id="25" dur="750" fill="hold"/>
                                            <p:tgtEl>
                                              <p:spTgt spid="39"/>
                                            </p:tgtEl>
                                            <p:attrNameLst>
                                              <p:attrName>ppt_w</p:attrName>
                                            </p:attrNameLst>
                                          </p:cBhvr>
                                          <p:tavLst>
                                            <p:tav tm="0">
                                              <p:val>
                                                <p:fltVal val="0"/>
                                              </p:val>
                                            </p:tav>
                                            <p:tav tm="100000">
                                              <p:val>
                                                <p:strVal val="#ppt_w"/>
                                              </p:val>
                                            </p:tav>
                                          </p:tavLst>
                                        </p:anim>
                                        <p:anim calcmode="lin" valueType="num">
                                          <p:cBhvr>
                                            <p:cTn id="26" dur="750" fill="hold"/>
                                            <p:tgtEl>
                                              <p:spTgt spid="39"/>
                                            </p:tgtEl>
                                            <p:attrNameLst>
                                              <p:attrName>ppt_h</p:attrName>
                                            </p:attrNameLst>
                                          </p:cBhvr>
                                          <p:tavLst>
                                            <p:tav tm="0">
                                              <p:val>
                                                <p:fltVal val="0"/>
                                              </p:val>
                                            </p:tav>
                                            <p:tav tm="100000">
                                              <p:val>
                                                <p:strVal val="#ppt_h"/>
                                              </p:val>
                                            </p:tav>
                                          </p:tavLst>
                                        </p:anim>
                                        <p:animEffect transition="in" filter="fade">
                                          <p:cBhvr>
                                            <p:cTn id="27" dur="750"/>
                                            <p:tgtEl>
                                              <p:spTgt spid="39"/>
                                            </p:tgtEl>
                                          </p:cBhvr>
                                        </p:animEffect>
                                      </p:childTnLst>
                                    </p:cTn>
                                  </p:par>
                                  <p:par>
                                    <p:cTn id="28" presetID="53" presetClass="entr" presetSubtype="16" fill="hold" nodeType="withEffect">
                                      <p:stCondLst>
                                        <p:cond delay="400"/>
                                      </p:stCondLst>
                                      <p:childTnLst>
                                        <p:set>
                                          <p:cBhvr>
                                            <p:cTn id="29" dur="1" fill="hold">
                                              <p:stCondLst>
                                                <p:cond delay="0"/>
                                              </p:stCondLst>
                                            </p:cTn>
                                            <p:tgtEl>
                                              <p:spTgt spid="42"/>
                                            </p:tgtEl>
                                            <p:attrNameLst>
                                              <p:attrName>style.visibility</p:attrName>
                                            </p:attrNameLst>
                                          </p:cBhvr>
                                          <p:to>
                                            <p:strVal val="visible"/>
                                          </p:to>
                                        </p:set>
                                        <p:anim calcmode="lin" valueType="num">
                                          <p:cBhvr>
                                            <p:cTn id="30" dur="750" fill="hold"/>
                                            <p:tgtEl>
                                              <p:spTgt spid="42"/>
                                            </p:tgtEl>
                                            <p:attrNameLst>
                                              <p:attrName>ppt_w</p:attrName>
                                            </p:attrNameLst>
                                          </p:cBhvr>
                                          <p:tavLst>
                                            <p:tav tm="0">
                                              <p:val>
                                                <p:fltVal val="0"/>
                                              </p:val>
                                            </p:tav>
                                            <p:tav tm="100000">
                                              <p:val>
                                                <p:strVal val="#ppt_w"/>
                                              </p:val>
                                            </p:tav>
                                          </p:tavLst>
                                        </p:anim>
                                        <p:anim calcmode="lin" valueType="num">
                                          <p:cBhvr>
                                            <p:cTn id="31" dur="750" fill="hold"/>
                                            <p:tgtEl>
                                              <p:spTgt spid="42"/>
                                            </p:tgtEl>
                                            <p:attrNameLst>
                                              <p:attrName>ppt_h</p:attrName>
                                            </p:attrNameLst>
                                          </p:cBhvr>
                                          <p:tavLst>
                                            <p:tav tm="0">
                                              <p:val>
                                                <p:fltVal val="0"/>
                                              </p:val>
                                            </p:tav>
                                            <p:tav tm="100000">
                                              <p:val>
                                                <p:strVal val="#ppt_h"/>
                                              </p:val>
                                            </p:tav>
                                          </p:tavLst>
                                        </p:anim>
                                        <p:animEffect transition="in" filter="fade">
                                          <p:cBhvr>
                                            <p:cTn id="32" dur="750"/>
                                            <p:tgtEl>
                                              <p:spTgt spid="42"/>
                                            </p:tgtEl>
                                          </p:cBhvr>
                                        </p:animEffect>
                                      </p:childTnLst>
                                    </p:cTn>
                                  </p:par>
                                  <p:par>
                                    <p:cTn id="33" presetID="53" presetClass="entr" presetSubtype="16" fill="hold" grpId="0" nodeType="withEffect">
                                      <p:stCondLst>
                                        <p:cond delay="400"/>
                                      </p:stCondLst>
                                      <p:childTnLst>
                                        <p:set>
                                          <p:cBhvr>
                                            <p:cTn id="34" dur="1" fill="hold">
                                              <p:stCondLst>
                                                <p:cond delay="0"/>
                                              </p:stCondLst>
                                            </p:cTn>
                                            <p:tgtEl>
                                              <p:spTgt spid="38"/>
                                            </p:tgtEl>
                                            <p:attrNameLst>
                                              <p:attrName>style.visibility</p:attrName>
                                            </p:attrNameLst>
                                          </p:cBhvr>
                                          <p:to>
                                            <p:strVal val="visible"/>
                                          </p:to>
                                        </p:set>
                                        <p:anim calcmode="lin" valueType="num">
                                          <p:cBhvr>
                                            <p:cTn id="35" dur="500" fill="hold"/>
                                            <p:tgtEl>
                                              <p:spTgt spid="38"/>
                                            </p:tgtEl>
                                            <p:attrNameLst>
                                              <p:attrName>ppt_w</p:attrName>
                                            </p:attrNameLst>
                                          </p:cBhvr>
                                          <p:tavLst>
                                            <p:tav tm="0">
                                              <p:val>
                                                <p:fltVal val="0"/>
                                              </p:val>
                                            </p:tav>
                                            <p:tav tm="100000">
                                              <p:val>
                                                <p:strVal val="#ppt_w"/>
                                              </p:val>
                                            </p:tav>
                                          </p:tavLst>
                                        </p:anim>
                                        <p:anim calcmode="lin" valueType="num">
                                          <p:cBhvr>
                                            <p:cTn id="36" dur="500" fill="hold"/>
                                            <p:tgtEl>
                                              <p:spTgt spid="38"/>
                                            </p:tgtEl>
                                            <p:attrNameLst>
                                              <p:attrName>ppt_h</p:attrName>
                                            </p:attrNameLst>
                                          </p:cBhvr>
                                          <p:tavLst>
                                            <p:tav tm="0">
                                              <p:val>
                                                <p:fltVal val="0"/>
                                              </p:val>
                                            </p:tav>
                                            <p:tav tm="100000">
                                              <p:val>
                                                <p:strVal val="#ppt_h"/>
                                              </p:val>
                                            </p:tav>
                                          </p:tavLst>
                                        </p:anim>
                                        <p:animEffect transition="in" filter="fade">
                                          <p:cBhvr>
                                            <p:cTn id="37" dur="500"/>
                                            <p:tgtEl>
                                              <p:spTgt spid="38"/>
                                            </p:tgtEl>
                                          </p:cBhvr>
                                        </p:animEffect>
                                      </p:childTnLst>
                                    </p:cTn>
                                  </p:par>
                                  <p:par>
                                    <p:cTn id="38" presetID="8" presetClass="emph" presetSubtype="0" repeatCount="indefinite" fill="hold" nodeType="withEffect">
                                      <p:stCondLst>
                                        <p:cond delay="700"/>
                                      </p:stCondLst>
                                      <p:childTnLst>
                                        <p:animRot by="21600000">
                                          <p:cBhvr>
                                            <p:cTn id="39" dur="10000" fill="hold"/>
                                            <p:tgtEl>
                                              <p:spTgt spid="39"/>
                                            </p:tgtEl>
                                            <p:attrNameLst>
                                              <p:attrName>r</p:attrName>
                                            </p:attrNameLst>
                                          </p:cBhvr>
                                        </p:animRot>
                                      </p:childTnLst>
                                    </p:cTn>
                                  </p:par>
                                  <p:par>
                                    <p:cTn id="40" presetID="8" presetClass="emph" presetSubtype="0" repeatCount="indefinite" fill="hold" nodeType="withEffect">
                                      <p:stCondLst>
                                        <p:cond delay="500"/>
                                      </p:stCondLst>
                                      <p:childTnLst>
                                        <p:animRot by="-21600000">
                                          <p:cBhvr>
                                            <p:cTn id="41" dur="10000" fill="hold"/>
                                            <p:tgtEl>
                                              <p:spTgt spid="42"/>
                                            </p:tgtEl>
                                            <p:attrNameLst>
                                              <p:attrName>r</p:attrName>
                                            </p:attrNameLst>
                                          </p:cBhvr>
                                        </p:animRot>
                                      </p:childTnLst>
                                    </p:cTn>
                                  </p:par>
                                  <p:par>
                                    <p:cTn id="42" presetID="21" presetClass="entr" presetSubtype="1" fill="hold" grpId="0" nodeType="withEffect">
                                      <p:stCondLst>
                                        <p:cond delay="750"/>
                                      </p:stCondLst>
                                      <p:childTnLst>
                                        <p:set>
                                          <p:cBhvr>
                                            <p:cTn id="43" dur="1" fill="hold">
                                              <p:stCondLst>
                                                <p:cond delay="0"/>
                                              </p:stCondLst>
                                            </p:cTn>
                                            <p:tgtEl>
                                              <p:spTgt spid="52"/>
                                            </p:tgtEl>
                                            <p:attrNameLst>
                                              <p:attrName>style.visibility</p:attrName>
                                            </p:attrNameLst>
                                          </p:cBhvr>
                                          <p:to>
                                            <p:strVal val="visible"/>
                                          </p:to>
                                        </p:set>
                                        <p:animEffect transition="in" filter="wheel(1)">
                                          <p:cBhvr>
                                            <p:cTn id="44" dur="1000"/>
                                            <p:tgtEl>
                                              <p:spTgt spid="52"/>
                                            </p:tgtEl>
                                          </p:cBhvr>
                                        </p:animEffect>
                                      </p:childTnLst>
                                    </p:cTn>
                                  </p:par>
                                  <p:par>
                                    <p:cTn id="45" presetID="10" presetClass="entr" presetSubtype="0" fill="hold" nodeType="withEffect">
                                      <p:stCondLst>
                                        <p:cond delay="1250"/>
                                      </p:stCondLst>
                                      <p:childTnLst>
                                        <p:set>
                                          <p:cBhvr>
                                            <p:cTn id="46" dur="1" fill="hold">
                                              <p:stCondLst>
                                                <p:cond delay="0"/>
                                              </p:stCondLst>
                                            </p:cTn>
                                            <p:tgtEl>
                                              <p:spTgt spid="57"/>
                                            </p:tgtEl>
                                            <p:attrNameLst>
                                              <p:attrName>style.visibility</p:attrName>
                                            </p:attrNameLst>
                                          </p:cBhvr>
                                          <p:to>
                                            <p:strVal val="visible"/>
                                          </p:to>
                                        </p:set>
                                        <p:animEffect transition="in" filter="fade">
                                          <p:cBhvr>
                                            <p:cTn id="47" dur="500"/>
                                            <p:tgtEl>
                                              <p:spTgt spid="57"/>
                                            </p:tgtEl>
                                          </p:cBhvr>
                                        </p:animEffect>
                                      </p:childTnLst>
                                    </p:cTn>
                                  </p:par>
                                  <p:par>
                                    <p:cTn id="48" presetID="10" presetClass="entr" presetSubtype="0" fill="hold" nodeType="withEffect">
                                      <p:stCondLst>
                                        <p:cond delay="1250"/>
                                      </p:stCondLst>
                                      <p:childTnLst>
                                        <p:set>
                                          <p:cBhvr>
                                            <p:cTn id="49" dur="1" fill="hold">
                                              <p:stCondLst>
                                                <p:cond delay="0"/>
                                              </p:stCondLst>
                                            </p:cTn>
                                            <p:tgtEl>
                                              <p:spTgt spid="57"/>
                                            </p:tgtEl>
                                            <p:attrNameLst>
                                              <p:attrName>style.visibility</p:attrName>
                                            </p:attrNameLst>
                                          </p:cBhvr>
                                          <p:to>
                                            <p:strVal val="visible"/>
                                          </p:to>
                                        </p:set>
                                        <p:animEffect transition="in" filter="fade">
                                          <p:cBhvr>
                                            <p:cTn id="50" dur="500"/>
                                            <p:tgtEl>
                                              <p:spTgt spid="57"/>
                                            </p:tgtEl>
                                          </p:cBhvr>
                                        </p:animEffect>
                                      </p:childTnLst>
                                    </p:cTn>
                                  </p:par>
                                  <p:par>
                                    <p:cTn id="51" presetID="8" presetClass="emph" presetSubtype="0" repeatCount="indefinite" fill="hold" nodeType="withEffect">
                                      <p:stCondLst>
                                        <p:cond delay="1250"/>
                                      </p:stCondLst>
                                      <p:childTnLst>
                                        <p:animRot by="-21600000">
                                          <p:cBhvr>
                                            <p:cTn id="52" dur="2000" fill="hold"/>
                                            <p:tgtEl>
                                              <p:spTgt spid="57"/>
                                            </p:tgtEl>
                                            <p:attrNameLst>
                                              <p:attrName>r</p:attrName>
                                            </p:attrNameLst>
                                          </p:cBhvr>
                                        </p:animRot>
                                      </p:childTnLst>
                                    </p:cTn>
                                  </p:par>
                                  <p:par>
                                    <p:cTn id="53" presetID="10" presetClass="entr" presetSubtype="0" fill="hold" nodeType="withEffect">
                                      <p:stCondLst>
                                        <p:cond delay="1250"/>
                                      </p:stCondLst>
                                      <p:childTnLst>
                                        <p:set>
                                          <p:cBhvr>
                                            <p:cTn id="54" dur="1" fill="hold">
                                              <p:stCondLst>
                                                <p:cond delay="0"/>
                                              </p:stCondLst>
                                            </p:cTn>
                                            <p:tgtEl>
                                              <p:spTgt spid="54"/>
                                            </p:tgtEl>
                                            <p:attrNameLst>
                                              <p:attrName>style.visibility</p:attrName>
                                            </p:attrNameLst>
                                          </p:cBhvr>
                                          <p:to>
                                            <p:strVal val="visible"/>
                                          </p:to>
                                        </p:set>
                                        <p:animEffect transition="in" filter="fade">
                                          <p:cBhvr>
                                            <p:cTn id="55" dur="500"/>
                                            <p:tgtEl>
                                              <p:spTgt spid="54"/>
                                            </p:tgtEl>
                                          </p:cBhvr>
                                        </p:animEffect>
                                      </p:childTnLst>
                                    </p:cTn>
                                  </p:par>
                                  <p:par>
                                    <p:cTn id="56" presetID="8" presetClass="emph" presetSubtype="0" repeatCount="indefinite" fill="hold" nodeType="withEffect">
                                      <p:stCondLst>
                                        <p:cond delay="1250"/>
                                      </p:stCondLst>
                                      <p:childTnLst>
                                        <p:animRot by="-21600000">
                                          <p:cBhvr>
                                            <p:cTn id="57" dur="2000" fill="hold"/>
                                            <p:tgtEl>
                                              <p:spTgt spid="54"/>
                                            </p:tgtEl>
                                            <p:attrNameLst>
                                              <p:attrName>r</p:attrName>
                                            </p:attrNameLst>
                                          </p:cBhvr>
                                        </p:animRot>
                                      </p:childTnLst>
                                    </p:cTn>
                                  </p:par>
                                  <p:par>
                                    <p:cTn id="58" presetID="2" presetClass="entr" presetSubtype="4" fill="hold" nodeType="withEffect" p14:presetBounceEnd="40000">
                                      <p:stCondLst>
                                        <p:cond delay="1250"/>
                                      </p:stCondLst>
                                      <p:childTnLst>
                                        <p:set>
                                          <p:cBhvr>
                                            <p:cTn id="59" dur="1" fill="hold">
                                              <p:stCondLst>
                                                <p:cond delay="0"/>
                                              </p:stCondLst>
                                            </p:cTn>
                                            <p:tgtEl>
                                              <p:spTgt spid="13"/>
                                            </p:tgtEl>
                                            <p:attrNameLst>
                                              <p:attrName>style.visibility</p:attrName>
                                            </p:attrNameLst>
                                          </p:cBhvr>
                                          <p:to>
                                            <p:strVal val="visible"/>
                                          </p:to>
                                        </p:set>
                                        <p:anim calcmode="lin" valueType="num" p14:bounceEnd="40000">
                                          <p:cBhvr additive="base">
                                            <p:cTn id="60" dur="100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61" dur="1000" fill="hold"/>
                                            <p:tgtEl>
                                              <p:spTgt spid="13"/>
                                            </p:tgtEl>
                                            <p:attrNameLst>
                                              <p:attrName>ppt_y</p:attrName>
                                            </p:attrNameLst>
                                          </p:cBhvr>
                                          <p:tavLst>
                                            <p:tav tm="0">
                                              <p:val>
                                                <p:strVal val="1+#ppt_h/2"/>
                                              </p:val>
                                            </p:tav>
                                            <p:tav tm="100000">
                                              <p:val>
                                                <p:strVal val="#ppt_y"/>
                                              </p:val>
                                            </p:tav>
                                          </p:tavLst>
                                        </p:anim>
                                      </p:childTnLst>
                                    </p:cTn>
                                  </p:par>
                                  <p:par>
                                    <p:cTn id="62" presetID="2" presetClass="entr" presetSubtype="4" fill="hold" nodeType="withEffect" p14:presetBounceEnd="40000">
                                      <p:stCondLst>
                                        <p:cond delay="2000"/>
                                      </p:stCondLst>
                                      <p:childTnLst>
                                        <p:set>
                                          <p:cBhvr>
                                            <p:cTn id="63" dur="1" fill="hold">
                                              <p:stCondLst>
                                                <p:cond delay="0"/>
                                              </p:stCondLst>
                                            </p:cTn>
                                            <p:tgtEl>
                                              <p:spTgt spid="70"/>
                                            </p:tgtEl>
                                            <p:attrNameLst>
                                              <p:attrName>style.visibility</p:attrName>
                                            </p:attrNameLst>
                                          </p:cBhvr>
                                          <p:to>
                                            <p:strVal val="visible"/>
                                          </p:to>
                                        </p:set>
                                        <p:anim calcmode="lin" valueType="num" p14:bounceEnd="40000">
                                          <p:cBhvr additive="base">
                                            <p:cTn id="64" dur="1000" fill="hold"/>
                                            <p:tgtEl>
                                              <p:spTgt spid="70"/>
                                            </p:tgtEl>
                                            <p:attrNameLst>
                                              <p:attrName>ppt_x</p:attrName>
                                            </p:attrNameLst>
                                          </p:cBhvr>
                                          <p:tavLst>
                                            <p:tav tm="0">
                                              <p:val>
                                                <p:strVal val="#ppt_x"/>
                                              </p:val>
                                            </p:tav>
                                            <p:tav tm="100000">
                                              <p:val>
                                                <p:strVal val="#ppt_x"/>
                                              </p:val>
                                            </p:tav>
                                          </p:tavLst>
                                        </p:anim>
                                        <p:anim calcmode="lin" valueType="num" p14:bounceEnd="40000">
                                          <p:cBhvr additive="base">
                                            <p:cTn id="65" dur="1000" fill="hold"/>
                                            <p:tgtEl>
                                              <p:spTgt spid="70"/>
                                            </p:tgtEl>
                                            <p:attrNameLst>
                                              <p:attrName>ppt_y</p:attrName>
                                            </p:attrNameLst>
                                          </p:cBhvr>
                                          <p:tavLst>
                                            <p:tav tm="0">
                                              <p:val>
                                                <p:strVal val="1+#ppt_h/2"/>
                                              </p:val>
                                            </p:tav>
                                            <p:tav tm="100000">
                                              <p:val>
                                                <p:strVal val="#ppt_y"/>
                                              </p:val>
                                            </p:tav>
                                          </p:tavLst>
                                        </p:anim>
                                      </p:childTnLst>
                                    </p:cTn>
                                  </p:par>
                                  <p:par>
                                    <p:cTn id="66" presetID="2" presetClass="entr" presetSubtype="4" fill="hold" nodeType="withEffect" p14:presetBounceEnd="40000">
                                      <p:stCondLst>
                                        <p:cond delay="2750"/>
                                      </p:stCondLst>
                                      <p:childTnLst>
                                        <p:set>
                                          <p:cBhvr>
                                            <p:cTn id="67" dur="1" fill="hold">
                                              <p:stCondLst>
                                                <p:cond delay="0"/>
                                              </p:stCondLst>
                                            </p:cTn>
                                            <p:tgtEl>
                                              <p:spTgt spid="61"/>
                                            </p:tgtEl>
                                            <p:attrNameLst>
                                              <p:attrName>style.visibility</p:attrName>
                                            </p:attrNameLst>
                                          </p:cBhvr>
                                          <p:to>
                                            <p:strVal val="visible"/>
                                          </p:to>
                                        </p:set>
                                        <p:anim calcmode="lin" valueType="num" p14:bounceEnd="40000">
                                          <p:cBhvr additive="base">
                                            <p:cTn id="68" dur="1000" fill="hold"/>
                                            <p:tgtEl>
                                              <p:spTgt spid="61"/>
                                            </p:tgtEl>
                                            <p:attrNameLst>
                                              <p:attrName>ppt_x</p:attrName>
                                            </p:attrNameLst>
                                          </p:cBhvr>
                                          <p:tavLst>
                                            <p:tav tm="0">
                                              <p:val>
                                                <p:strVal val="#ppt_x"/>
                                              </p:val>
                                            </p:tav>
                                            <p:tav tm="100000">
                                              <p:val>
                                                <p:strVal val="#ppt_x"/>
                                              </p:val>
                                            </p:tav>
                                          </p:tavLst>
                                        </p:anim>
                                        <p:anim calcmode="lin" valueType="num" p14:bounceEnd="40000">
                                          <p:cBhvr additive="base">
                                            <p:cTn id="69" dur="1000" fill="hold"/>
                                            <p:tgtEl>
                                              <p:spTgt spid="61"/>
                                            </p:tgtEl>
                                            <p:attrNameLst>
                                              <p:attrName>ppt_y</p:attrName>
                                            </p:attrNameLst>
                                          </p:cBhvr>
                                          <p:tavLst>
                                            <p:tav tm="0">
                                              <p:val>
                                                <p:strVal val="1+#ppt_h/2"/>
                                              </p:val>
                                            </p:tav>
                                            <p:tav tm="100000">
                                              <p:val>
                                                <p:strVal val="#ppt_y"/>
                                              </p:val>
                                            </p:tav>
                                          </p:tavLst>
                                        </p:anim>
                                      </p:childTnLst>
                                    </p:cTn>
                                  </p:par>
                                  <p:par>
                                    <p:cTn id="70" presetID="2" presetClass="entr" presetSubtype="4" fill="hold" nodeType="withEffect" p14:presetBounceEnd="40000">
                                      <p:stCondLst>
                                        <p:cond delay="3500"/>
                                      </p:stCondLst>
                                      <p:childTnLst>
                                        <p:set>
                                          <p:cBhvr>
                                            <p:cTn id="71" dur="1" fill="hold">
                                              <p:stCondLst>
                                                <p:cond delay="0"/>
                                              </p:stCondLst>
                                            </p:cTn>
                                            <p:tgtEl>
                                              <p:spTgt spid="79"/>
                                            </p:tgtEl>
                                            <p:attrNameLst>
                                              <p:attrName>style.visibility</p:attrName>
                                            </p:attrNameLst>
                                          </p:cBhvr>
                                          <p:to>
                                            <p:strVal val="visible"/>
                                          </p:to>
                                        </p:set>
                                        <p:anim calcmode="lin" valueType="num" p14:bounceEnd="40000">
                                          <p:cBhvr additive="base">
                                            <p:cTn id="72" dur="1000" fill="hold"/>
                                            <p:tgtEl>
                                              <p:spTgt spid="79"/>
                                            </p:tgtEl>
                                            <p:attrNameLst>
                                              <p:attrName>ppt_x</p:attrName>
                                            </p:attrNameLst>
                                          </p:cBhvr>
                                          <p:tavLst>
                                            <p:tav tm="0">
                                              <p:val>
                                                <p:strVal val="#ppt_x"/>
                                              </p:val>
                                            </p:tav>
                                            <p:tav tm="100000">
                                              <p:val>
                                                <p:strVal val="#ppt_x"/>
                                              </p:val>
                                            </p:tav>
                                          </p:tavLst>
                                        </p:anim>
                                        <p:anim calcmode="lin" valueType="num" p14:bounceEnd="40000">
                                          <p:cBhvr additive="base">
                                            <p:cTn id="73" dur="1000" fill="hold"/>
                                            <p:tgtEl>
                                              <p:spTgt spid="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7" grpId="0" animBg="1"/>
          <p:bldP spid="38" grpId="0"/>
          <p:bldP spid="52"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750" fill="hold"/>
                                            <p:tgtEl>
                                              <p:spTgt spid="35"/>
                                            </p:tgtEl>
                                            <p:attrNameLst>
                                              <p:attrName>ppt_x</p:attrName>
                                            </p:attrNameLst>
                                          </p:cBhvr>
                                          <p:tavLst>
                                            <p:tav tm="0">
                                              <p:val>
                                                <p:strVal val="#ppt_x"/>
                                              </p:val>
                                            </p:tav>
                                            <p:tav tm="100000">
                                              <p:val>
                                                <p:strVal val="#ppt_x"/>
                                              </p:val>
                                            </p:tav>
                                          </p:tavLst>
                                        </p:anim>
                                        <p:anim calcmode="lin" valueType="num">
                                          <p:cBhvr additive="base">
                                            <p:cTn id="8" dur="750" fill="hold"/>
                                            <p:tgtEl>
                                              <p:spTgt spid="35"/>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750" fill="hold"/>
                                            <p:tgtEl>
                                              <p:spTgt spid="34"/>
                                            </p:tgtEl>
                                            <p:attrNameLst>
                                              <p:attrName>ppt_x</p:attrName>
                                            </p:attrNameLst>
                                          </p:cBhvr>
                                          <p:tavLst>
                                            <p:tav tm="0">
                                              <p:val>
                                                <p:strVal val="#ppt_x"/>
                                              </p:val>
                                            </p:tav>
                                            <p:tav tm="100000">
                                              <p:val>
                                                <p:strVal val="#ppt_x"/>
                                              </p:val>
                                            </p:tav>
                                          </p:tavLst>
                                        </p:anim>
                                        <p:anim calcmode="lin" valueType="num">
                                          <p:cBhvr additive="base">
                                            <p:cTn id="12" dur="750" fill="hold"/>
                                            <p:tgtEl>
                                              <p:spTgt spid="34"/>
                                            </p:tgtEl>
                                            <p:attrNameLst>
                                              <p:attrName>ppt_y</p:attrName>
                                            </p:attrNameLst>
                                          </p:cBhvr>
                                          <p:tavLst>
                                            <p:tav tm="0">
                                              <p:val>
                                                <p:strVal val="0-#ppt_h/2"/>
                                              </p:val>
                                            </p:tav>
                                            <p:tav tm="100000">
                                              <p:val>
                                                <p:strVal val="#ppt_y"/>
                                              </p:val>
                                            </p:tav>
                                          </p:tavLst>
                                        </p:anim>
                                      </p:childTnLst>
                                    </p:cTn>
                                  </p:par>
                                  <p:par>
                                    <p:cTn id="13" presetID="53" presetClass="entr" presetSubtype="16" fill="hold" grpId="0" nodeType="withEffect">
                                      <p:stCondLst>
                                        <p:cond delay="200"/>
                                      </p:stCondLst>
                                      <p:childTnLst>
                                        <p:set>
                                          <p:cBhvr>
                                            <p:cTn id="14" dur="1" fill="hold">
                                              <p:stCondLst>
                                                <p:cond delay="0"/>
                                              </p:stCondLst>
                                            </p:cTn>
                                            <p:tgtEl>
                                              <p:spTgt spid="36"/>
                                            </p:tgtEl>
                                            <p:attrNameLst>
                                              <p:attrName>style.visibility</p:attrName>
                                            </p:attrNameLst>
                                          </p:cBhvr>
                                          <p:to>
                                            <p:strVal val="visible"/>
                                          </p:to>
                                        </p:set>
                                        <p:anim calcmode="lin" valueType="num">
                                          <p:cBhvr>
                                            <p:cTn id="15" dur="750" fill="hold"/>
                                            <p:tgtEl>
                                              <p:spTgt spid="36"/>
                                            </p:tgtEl>
                                            <p:attrNameLst>
                                              <p:attrName>ppt_w</p:attrName>
                                            </p:attrNameLst>
                                          </p:cBhvr>
                                          <p:tavLst>
                                            <p:tav tm="0">
                                              <p:val>
                                                <p:fltVal val="0"/>
                                              </p:val>
                                            </p:tav>
                                            <p:tav tm="100000">
                                              <p:val>
                                                <p:strVal val="#ppt_w"/>
                                              </p:val>
                                            </p:tav>
                                          </p:tavLst>
                                        </p:anim>
                                        <p:anim calcmode="lin" valueType="num">
                                          <p:cBhvr>
                                            <p:cTn id="16" dur="750" fill="hold"/>
                                            <p:tgtEl>
                                              <p:spTgt spid="36"/>
                                            </p:tgtEl>
                                            <p:attrNameLst>
                                              <p:attrName>ppt_h</p:attrName>
                                            </p:attrNameLst>
                                          </p:cBhvr>
                                          <p:tavLst>
                                            <p:tav tm="0">
                                              <p:val>
                                                <p:fltVal val="0"/>
                                              </p:val>
                                            </p:tav>
                                            <p:tav tm="100000">
                                              <p:val>
                                                <p:strVal val="#ppt_h"/>
                                              </p:val>
                                            </p:tav>
                                          </p:tavLst>
                                        </p:anim>
                                        <p:animEffect transition="in" filter="fade">
                                          <p:cBhvr>
                                            <p:cTn id="17" dur="750"/>
                                            <p:tgtEl>
                                              <p:spTgt spid="36"/>
                                            </p:tgtEl>
                                          </p:cBhvr>
                                        </p:animEffect>
                                      </p:childTnLst>
                                    </p:cTn>
                                  </p:par>
                                  <p:par>
                                    <p:cTn id="18" presetID="53" presetClass="entr" presetSubtype="16" fill="hold" grpId="0" nodeType="withEffect">
                                      <p:stCondLst>
                                        <p:cond delay="300"/>
                                      </p:stCondLst>
                                      <p:childTnLst>
                                        <p:set>
                                          <p:cBhvr>
                                            <p:cTn id="19" dur="1" fill="hold">
                                              <p:stCondLst>
                                                <p:cond delay="0"/>
                                              </p:stCondLst>
                                            </p:cTn>
                                            <p:tgtEl>
                                              <p:spTgt spid="37"/>
                                            </p:tgtEl>
                                            <p:attrNameLst>
                                              <p:attrName>style.visibility</p:attrName>
                                            </p:attrNameLst>
                                          </p:cBhvr>
                                          <p:to>
                                            <p:strVal val="visible"/>
                                          </p:to>
                                        </p:set>
                                        <p:anim calcmode="lin" valueType="num">
                                          <p:cBhvr>
                                            <p:cTn id="20" dur="750" fill="hold"/>
                                            <p:tgtEl>
                                              <p:spTgt spid="37"/>
                                            </p:tgtEl>
                                            <p:attrNameLst>
                                              <p:attrName>ppt_w</p:attrName>
                                            </p:attrNameLst>
                                          </p:cBhvr>
                                          <p:tavLst>
                                            <p:tav tm="0">
                                              <p:val>
                                                <p:fltVal val="0"/>
                                              </p:val>
                                            </p:tav>
                                            <p:tav tm="100000">
                                              <p:val>
                                                <p:strVal val="#ppt_w"/>
                                              </p:val>
                                            </p:tav>
                                          </p:tavLst>
                                        </p:anim>
                                        <p:anim calcmode="lin" valueType="num">
                                          <p:cBhvr>
                                            <p:cTn id="21" dur="750" fill="hold"/>
                                            <p:tgtEl>
                                              <p:spTgt spid="37"/>
                                            </p:tgtEl>
                                            <p:attrNameLst>
                                              <p:attrName>ppt_h</p:attrName>
                                            </p:attrNameLst>
                                          </p:cBhvr>
                                          <p:tavLst>
                                            <p:tav tm="0">
                                              <p:val>
                                                <p:fltVal val="0"/>
                                              </p:val>
                                            </p:tav>
                                            <p:tav tm="100000">
                                              <p:val>
                                                <p:strVal val="#ppt_h"/>
                                              </p:val>
                                            </p:tav>
                                          </p:tavLst>
                                        </p:anim>
                                        <p:animEffect transition="in" filter="fade">
                                          <p:cBhvr>
                                            <p:cTn id="22" dur="750"/>
                                            <p:tgtEl>
                                              <p:spTgt spid="37"/>
                                            </p:tgtEl>
                                          </p:cBhvr>
                                        </p:animEffect>
                                      </p:childTnLst>
                                    </p:cTn>
                                  </p:par>
                                  <p:par>
                                    <p:cTn id="23" presetID="53" presetClass="entr" presetSubtype="16" fill="hold" nodeType="withEffect">
                                      <p:stCondLst>
                                        <p:cond delay="500"/>
                                      </p:stCondLst>
                                      <p:childTnLst>
                                        <p:set>
                                          <p:cBhvr>
                                            <p:cTn id="24" dur="1" fill="hold">
                                              <p:stCondLst>
                                                <p:cond delay="0"/>
                                              </p:stCondLst>
                                            </p:cTn>
                                            <p:tgtEl>
                                              <p:spTgt spid="39"/>
                                            </p:tgtEl>
                                            <p:attrNameLst>
                                              <p:attrName>style.visibility</p:attrName>
                                            </p:attrNameLst>
                                          </p:cBhvr>
                                          <p:to>
                                            <p:strVal val="visible"/>
                                          </p:to>
                                        </p:set>
                                        <p:anim calcmode="lin" valueType="num">
                                          <p:cBhvr>
                                            <p:cTn id="25" dur="750" fill="hold"/>
                                            <p:tgtEl>
                                              <p:spTgt spid="39"/>
                                            </p:tgtEl>
                                            <p:attrNameLst>
                                              <p:attrName>ppt_w</p:attrName>
                                            </p:attrNameLst>
                                          </p:cBhvr>
                                          <p:tavLst>
                                            <p:tav tm="0">
                                              <p:val>
                                                <p:fltVal val="0"/>
                                              </p:val>
                                            </p:tav>
                                            <p:tav tm="100000">
                                              <p:val>
                                                <p:strVal val="#ppt_w"/>
                                              </p:val>
                                            </p:tav>
                                          </p:tavLst>
                                        </p:anim>
                                        <p:anim calcmode="lin" valueType="num">
                                          <p:cBhvr>
                                            <p:cTn id="26" dur="750" fill="hold"/>
                                            <p:tgtEl>
                                              <p:spTgt spid="39"/>
                                            </p:tgtEl>
                                            <p:attrNameLst>
                                              <p:attrName>ppt_h</p:attrName>
                                            </p:attrNameLst>
                                          </p:cBhvr>
                                          <p:tavLst>
                                            <p:tav tm="0">
                                              <p:val>
                                                <p:fltVal val="0"/>
                                              </p:val>
                                            </p:tav>
                                            <p:tav tm="100000">
                                              <p:val>
                                                <p:strVal val="#ppt_h"/>
                                              </p:val>
                                            </p:tav>
                                          </p:tavLst>
                                        </p:anim>
                                        <p:animEffect transition="in" filter="fade">
                                          <p:cBhvr>
                                            <p:cTn id="27" dur="750"/>
                                            <p:tgtEl>
                                              <p:spTgt spid="39"/>
                                            </p:tgtEl>
                                          </p:cBhvr>
                                        </p:animEffect>
                                      </p:childTnLst>
                                    </p:cTn>
                                  </p:par>
                                  <p:par>
                                    <p:cTn id="28" presetID="53" presetClass="entr" presetSubtype="16" fill="hold" nodeType="withEffect">
                                      <p:stCondLst>
                                        <p:cond delay="400"/>
                                      </p:stCondLst>
                                      <p:childTnLst>
                                        <p:set>
                                          <p:cBhvr>
                                            <p:cTn id="29" dur="1" fill="hold">
                                              <p:stCondLst>
                                                <p:cond delay="0"/>
                                              </p:stCondLst>
                                            </p:cTn>
                                            <p:tgtEl>
                                              <p:spTgt spid="42"/>
                                            </p:tgtEl>
                                            <p:attrNameLst>
                                              <p:attrName>style.visibility</p:attrName>
                                            </p:attrNameLst>
                                          </p:cBhvr>
                                          <p:to>
                                            <p:strVal val="visible"/>
                                          </p:to>
                                        </p:set>
                                        <p:anim calcmode="lin" valueType="num">
                                          <p:cBhvr>
                                            <p:cTn id="30" dur="750" fill="hold"/>
                                            <p:tgtEl>
                                              <p:spTgt spid="42"/>
                                            </p:tgtEl>
                                            <p:attrNameLst>
                                              <p:attrName>ppt_w</p:attrName>
                                            </p:attrNameLst>
                                          </p:cBhvr>
                                          <p:tavLst>
                                            <p:tav tm="0">
                                              <p:val>
                                                <p:fltVal val="0"/>
                                              </p:val>
                                            </p:tav>
                                            <p:tav tm="100000">
                                              <p:val>
                                                <p:strVal val="#ppt_w"/>
                                              </p:val>
                                            </p:tav>
                                          </p:tavLst>
                                        </p:anim>
                                        <p:anim calcmode="lin" valueType="num">
                                          <p:cBhvr>
                                            <p:cTn id="31" dur="750" fill="hold"/>
                                            <p:tgtEl>
                                              <p:spTgt spid="42"/>
                                            </p:tgtEl>
                                            <p:attrNameLst>
                                              <p:attrName>ppt_h</p:attrName>
                                            </p:attrNameLst>
                                          </p:cBhvr>
                                          <p:tavLst>
                                            <p:tav tm="0">
                                              <p:val>
                                                <p:fltVal val="0"/>
                                              </p:val>
                                            </p:tav>
                                            <p:tav tm="100000">
                                              <p:val>
                                                <p:strVal val="#ppt_h"/>
                                              </p:val>
                                            </p:tav>
                                          </p:tavLst>
                                        </p:anim>
                                        <p:animEffect transition="in" filter="fade">
                                          <p:cBhvr>
                                            <p:cTn id="32" dur="750"/>
                                            <p:tgtEl>
                                              <p:spTgt spid="42"/>
                                            </p:tgtEl>
                                          </p:cBhvr>
                                        </p:animEffect>
                                      </p:childTnLst>
                                    </p:cTn>
                                  </p:par>
                                  <p:par>
                                    <p:cTn id="33" presetID="53" presetClass="entr" presetSubtype="16" fill="hold" grpId="0" nodeType="withEffect">
                                      <p:stCondLst>
                                        <p:cond delay="400"/>
                                      </p:stCondLst>
                                      <p:childTnLst>
                                        <p:set>
                                          <p:cBhvr>
                                            <p:cTn id="34" dur="1" fill="hold">
                                              <p:stCondLst>
                                                <p:cond delay="0"/>
                                              </p:stCondLst>
                                            </p:cTn>
                                            <p:tgtEl>
                                              <p:spTgt spid="38"/>
                                            </p:tgtEl>
                                            <p:attrNameLst>
                                              <p:attrName>style.visibility</p:attrName>
                                            </p:attrNameLst>
                                          </p:cBhvr>
                                          <p:to>
                                            <p:strVal val="visible"/>
                                          </p:to>
                                        </p:set>
                                        <p:anim calcmode="lin" valueType="num">
                                          <p:cBhvr>
                                            <p:cTn id="35" dur="500" fill="hold"/>
                                            <p:tgtEl>
                                              <p:spTgt spid="38"/>
                                            </p:tgtEl>
                                            <p:attrNameLst>
                                              <p:attrName>ppt_w</p:attrName>
                                            </p:attrNameLst>
                                          </p:cBhvr>
                                          <p:tavLst>
                                            <p:tav tm="0">
                                              <p:val>
                                                <p:fltVal val="0"/>
                                              </p:val>
                                            </p:tav>
                                            <p:tav tm="100000">
                                              <p:val>
                                                <p:strVal val="#ppt_w"/>
                                              </p:val>
                                            </p:tav>
                                          </p:tavLst>
                                        </p:anim>
                                        <p:anim calcmode="lin" valueType="num">
                                          <p:cBhvr>
                                            <p:cTn id="36" dur="500" fill="hold"/>
                                            <p:tgtEl>
                                              <p:spTgt spid="38"/>
                                            </p:tgtEl>
                                            <p:attrNameLst>
                                              <p:attrName>ppt_h</p:attrName>
                                            </p:attrNameLst>
                                          </p:cBhvr>
                                          <p:tavLst>
                                            <p:tav tm="0">
                                              <p:val>
                                                <p:fltVal val="0"/>
                                              </p:val>
                                            </p:tav>
                                            <p:tav tm="100000">
                                              <p:val>
                                                <p:strVal val="#ppt_h"/>
                                              </p:val>
                                            </p:tav>
                                          </p:tavLst>
                                        </p:anim>
                                        <p:animEffect transition="in" filter="fade">
                                          <p:cBhvr>
                                            <p:cTn id="37" dur="500"/>
                                            <p:tgtEl>
                                              <p:spTgt spid="38"/>
                                            </p:tgtEl>
                                          </p:cBhvr>
                                        </p:animEffect>
                                      </p:childTnLst>
                                    </p:cTn>
                                  </p:par>
                                  <p:par>
                                    <p:cTn id="38" presetID="8" presetClass="emph" presetSubtype="0" repeatCount="indefinite" fill="hold" nodeType="withEffect">
                                      <p:stCondLst>
                                        <p:cond delay="700"/>
                                      </p:stCondLst>
                                      <p:childTnLst>
                                        <p:animRot by="21600000">
                                          <p:cBhvr>
                                            <p:cTn id="39" dur="10000" fill="hold"/>
                                            <p:tgtEl>
                                              <p:spTgt spid="39"/>
                                            </p:tgtEl>
                                            <p:attrNameLst>
                                              <p:attrName>r</p:attrName>
                                            </p:attrNameLst>
                                          </p:cBhvr>
                                        </p:animRot>
                                      </p:childTnLst>
                                    </p:cTn>
                                  </p:par>
                                  <p:par>
                                    <p:cTn id="40" presetID="8" presetClass="emph" presetSubtype="0" repeatCount="indefinite" fill="hold" nodeType="withEffect">
                                      <p:stCondLst>
                                        <p:cond delay="500"/>
                                      </p:stCondLst>
                                      <p:childTnLst>
                                        <p:animRot by="-21600000">
                                          <p:cBhvr>
                                            <p:cTn id="41" dur="10000" fill="hold"/>
                                            <p:tgtEl>
                                              <p:spTgt spid="42"/>
                                            </p:tgtEl>
                                            <p:attrNameLst>
                                              <p:attrName>r</p:attrName>
                                            </p:attrNameLst>
                                          </p:cBhvr>
                                        </p:animRot>
                                      </p:childTnLst>
                                    </p:cTn>
                                  </p:par>
                                  <p:par>
                                    <p:cTn id="42" presetID="21" presetClass="entr" presetSubtype="1" fill="hold" grpId="0" nodeType="withEffect">
                                      <p:stCondLst>
                                        <p:cond delay="750"/>
                                      </p:stCondLst>
                                      <p:childTnLst>
                                        <p:set>
                                          <p:cBhvr>
                                            <p:cTn id="43" dur="1" fill="hold">
                                              <p:stCondLst>
                                                <p:cond delay="0"/>
                                              </p:stCondLst>
                                            </p:cTn>
                                            <p:tgtEl>
                                              <p:spTgt spid="52"/>
                                            </p:tgtEl>
                                            <p:attrNameLst>
                                              <p:attrName>style.visibility</p:attrName>
                                            </p:attrNameLst>
                                          </p:cBhvr>
                                          <p:to>
                                            <p:strVal val="visible"/>
                                          </p:to>
                                        </p:set>
                                        <p:animEffect transition="in" filter="wheel(1)">
                                          <p:cBhvr>
                                            <p:cTn id="44" dur="1000"/>
                                            <p:tgtEl>
                                              <p:spTgt spid="52"/>
                                            </p:tgtEl>
                                          </p:cBhvr>
                                        </p:animEffect>
                                      </p:childTnLst>
                                    </p:cTn>
                                  </p:par>
                                  <p:par>
                                    <p:cTn id="45" presetID="10" presetClass="entr" presetSubtype="0" fill="hold" nodeType="withEffect">
                                      <p:stCondLst>
                                        <p:cond delay="1250"/>
                                      </p:stCondLst>
                                      <p:childTnLst>
                                        <p:set>
                                          <p:cBhvr>
                                            <p:cTn id="46" dur="1" fill="hold">
                                              <p:stCondLst>
                                                <p:cond delay="0"/>
                                              </p:stCondLst>
                                            </p:cTn>
                                            <p:tgtEl>
                                              <p:spTgt spid="57"/>
                                            </p:tgtEl>
                                            <p:attrNameLst>
                                              <p:attrName>style.visibility</p:attrName>
                                            </p:attrNameLst>
                                          </p:cBhvr>
                                          <p:to>
                                            <p:strVal val="visible"/>
                                          </p:to>
                                        </p:set>
                                        <p:animEffect transition="in" filter="fade">
                                          <p:cBhvr>
                                            <p:cTn id="47" dur="500"/>
                                            <p:tgtEl>
                                              <p:spTgt spid="57"/>
                                            </p:tgtEl>
                                          </p:cBhvr>
                                        </p:animEffect>
                                      </p:childTnLst>
                                    </p:cTn>
                                  </p:par>
                                  <p:par>
                                    <p:cTn id="48" presetID="10" presetClass="entr" presetSubtype="0" fill="hold" nodeType="withEffect">
                                      <p:stCondLst>
                                        <p:cond delay="1250"/>
                                      </p:stCondLst>
                                      <p:childTnLst>
                                        <p:set>
                                          <p:cBhvr>
                                            <p:cTn id="49" dur="1" fill="hold">
                                              <p:stCondLst>
                                                <p:cond delay="0"/>
                                              </p:stCondLst>
                                            </p:cTn>
                                            <p:tgtEl>
                                              <p:spTgt spid="57"/>
                                            </p:tgtEl>
                                            <p:attrNameLst>
                                              <p:attrName>style.visibility</p:attrName>
                                            </p:attrNameLst>
                                          </p:cBhvr>
                                          <p:to>
                                            <p:strVal val="visible"/>
                                          </p:to>
                                        </p:set>
                                        <p:animEffect transition="in" filter="fade">
                                          <p:cBhvr>
                                            <p:cTn id="50" dur="500"/>
                                            <p:tgtEl>
                                              <p:spTgt spid="57"/>
                                            </p:tgtEl>
                                          </p:cBhvr>
                                        </p:animEffect>
                                      </p:childTnLst>
                                    </p:cTn>
                                  </p:par>
                                  <p:par>
                                    <p:cTn id="51" presetID="8" presetClass="emph" presetSubtype="0" repeatCount="indefinite" fill="hold" nodeType="withEffect">
                                      <p:stCondLst>
                                        <p:cond delay="1250"/>
                                      </p:stCondLst>
                                      <p:childTnLst>
                                        <p:animRot by="-21600000">
                                          <p:cBhvr>
                                            <p:cTn id="52" dur="2000" fill="hold"/>
                                            <p:tgtEl>
                                              <p:spTgt spid="57"/>
                                            </p:tgtEl>
                                            <p:attrNameLst>
                                              <p:attrName>r</p:attrName>
                                            </p:attrNameLst>
                                          </p:cBhvr>
                                        </p:animRot>
                                      </p:childTnLst>
                                    </p:cTn>
                                  </p:par>
                                  <p:par>
                                    <p:cTn id="53" presetID="10" presetClass="entr" presetSubtype="0" fill="hold" nodeType="withEffect">
                                      <p:stCondLst>
                                        <p:cond delay="1250"/>
                                      </p:stCondLst>
                                      <p:childTnLst>
                                        <p:set>
                                          <p:cBhvr>
                                            <p:cTn id="54" dur="1" fill="hold">
                                              <p:stCondLst>
                                                <p:cond delay="0"/>
                                              </p:stCondLst>
                                            </p:cTn>
                                            <p:tgtEl>
                                              <p:spTgt spid="54"/>
                                            </p:tgtEl>
                                            <p:attrNameLst>
                                              <p:attrName>style.visibility</p:attrName>
                                            </p:attrNameLst>
                                          </p:cBhvr>
                                          <p:to>
                                            <p:strVal val="visible"/>
                                          </p:to>
                                        </p:set>
                                        <p:animEffect transition="in" filter="fade">
                                          <p:cBhvr>
                                            <p:cTn id="55" dur="500"/>
                                            <p:tgtEl>
                                              <p:spTgt spid="54"/>
                                            </p:tgtEl>
                                          </p:cBhvr>
                                        </p:animEffect>
                                      </p:childTnLst>
                                    </p:cTn>
                                  </p:par>
                                  <p:par>
                                    <p:cTn id="56" presetID="8" presetClass="emph" presetSubtype="0" repeatCount="indefinite" fill="hold" nodeType="withEffect">
                                      <p:stCondLst>
                                        <p:cond delay="1250"/>
                                      </p:stCondLst>
                                      <p:childTnLst>
                                        <p:animRot by="-21600000">
                                          <p:cBhvr>
                                            <p:cTn id="57" dur="2000" fill="hold"/>
                                            <p:tgtEl>
                                              <p:spTgt spid="54"/>
                                            </p:tgtEl>
                                            <p:attrNameLst>
                                              <p:attrName>r</p:attrName>
                                            </p:attrNameLst>
                                          </p:cBhvr>
                                        </p:animRot>
                                      </p:childTnLst>
                                    </p:cTn>
                                  </p:par>
                                  <p:par>
                                    <p:cTn id="58" presetID="2" presetClass="entr" presetSubtype="4" fill="hold" nodeType="withEffect">
                                      <p:stCondLst>
                                        <p:cond delay="1250"/>
                                      </p:stCondLst>
                                      <p:childTnLst>
                                        <p:set>
                                          <p:cBhvr>
                                            <p:cTn id="59" dur="1" fill="hold">
                                              <p:stCondLst>
                                                <p:cond delay="0"/>
                                              </p:stCondLst>
                                            </p:cTn>
                                            <p:tgtEl>
                                              <p:spTgt spid="13"/>
                                            </p:tgtEl>
                                            <p:attrNameLst>
                                              <p:attrName>style.visibility</p:attrName>
                                            </p:attrNameLst>
                                          </p:cBhvr>
                                          <p:to>
                                            <p:strVal val="visible"/>
                                          </p:to>
                                        </p:set>
                                        <p:anim calcmode="lin" valueType="num">
                                          <p:cBhvr additive="base">
                                            <p:cTn id="60" dur="1000" fill="hold"/>
                                            <p:tgtEl>
                                              <p:spTgt spid="13"/>
                                            </p:tgtEl>
                                            <p:attrNameLst>
                                              <p:attrName>ppt_x</p:attrName>
                                            </p:attrNameLst>
                                          </p:cBhvr>
                                          <p:tavLst>
                                            <p:tav tm="0">
                                              <p:val>
                                                <p:strVal val="#ppt_x"/>
                                              </p:val>
                                            </p:tav>
                                            <p:tav tm="100000">
                                              <p:val>
                                                <p:strVal val="#ppt_x"/>
                                              </p:val>
                                            </p:tav>
                                          </p:tavLst>
                                        </p:anim>
                                        <p:anim calcmode="lin" valueType="num">
                                          <p:cBhvr additive="base">
                                            <p:cTn id="61" dur="1000" fill="hold"/>
                                            <p:tgtEl>
                                              <p:spTgt spid="13"/>
                                            </p:tgtEl>
                                            <p:attrNameLst>
                                              <p:attrName>ppt_y</p:attrName>
                                            </p:attrNameLst>
                                          </p:cBhvr>
                                          <p:tavLst>
                                            <p:tav tm="0">
                                              <p:val>
                                                <p:strVal val="1+#ppt_h/2"/>
                                              </p:val>
                                            </p:tav>
                                            <p:tav tm="100000">
                                              <p:val>
                                                <p:strVal val="#ppt_y"/>
                                              </p:val>
                                            </p:tav>
                                          </p:tavLst>
                                        </p:anim>
                                      </p:childTnLst>
                                    </p:cTn>
                                  </p:par>
                                  <p:par>
                                    <p:cTn id="62" presetID="2" presetClass="entr" presetSubtype="4" fill="hold" nodeType="withEffect">
                                      <p:stCondLst>
                                        <p:cond delay="2000"/>
                                      </p:stCondLst>
                                      <p:childTnLst>
                                        <p:set>
                                          <p:cBhvr>
                                            <p:cTn id="63" dur="1" fill="hold">
                                              <p:stCondLst>
                                                <p:cond delay="0"/>
                                              </p:stCondLst>
                                            </p:cTn>
                                            <p:tgtEl>
                                              <p:spTgt spid="70"/>
                                            </p:tgtEl>
                                            <p:attrNameLst>
                                              <p:attrName>style.visibility</p:attrName>
                                            </p:attrNameLst>
                                          </p:cBhvr>
                                          <p:to>
                                            <p:strVal val="visible"/>
                                          </p:to>
                                        </p:set>
                                        <p:anim calcmode="lin" valueType="num">
                                          <p:cBhvr additive="base">
                                            <p:cTn id="64" dur="1000" fill="hold"/>
                                            <p:tgtEl>
                                              <p:spTgt spid="70"/>
                                            </p:tgtEl>
                                            <p:attrNameLst>
                                              <p:attrName>ppt_x</p:attrName>
                                            </p:attrNameLst>
                                          </p:cBhvr>
                                          <p:tavLst>
                                            <p:tav tm="0">
                                              <p:val>
                                                <p:strVal val="#ppt_x"/>
                                              </p:val>
                                            </p:tav>
                                            <p:tav tm="100000">
                                              <p:val>
                                                <p:strVal val="#ppt_x"/>
                                              </p:val>
                                            </p:tav>
                                          </p:tavLst>
                                        </p:anim>
                                        <p:anim calcmode="lin" valueType="num">
                                          <p:cBhvr additive="base">
                                            <p:cTn id="65" dur="1000" fill="hold"/>
                                            <p:tgtEl>
                                              <p:spTgt spid="70"/>
                                            </p:tgtEl>
                                            <p:attrNameLst>
                                              <p:attrName>ppt_y</p:attrName>
                                            </p:attrNameLst>
                                          </p:cBhvr>
                                          <p:tavLst>
                                            <p:tav tm="0">
                                              <p:val>
                                                <p:strVal val="1+#ppt_h/2"/>
                                              </p:val>
                                            </p:tav>
                                            <p:tav tm="100000">
                                              <p:val>
                                                <p:strVal val="#ppt_y"/>
                                              </p:val>
                                            </p:tav>
                                          </p:tavLst>
                                        </p:anim>
                                      </p:childTnLst>
                                    </p:cTn>
                                  </p:par>
                                  <p:par>
                                    <p:cTn id="66" presetID="2" presetClass="entr" presetSubtype="4" fill="hold" nodeType="withEffect">
                                      <p:stCondLst>
                                        <p:cond delay="2750"/>
                                      </p:stCondLst>
                                      <p:childTnLst>
                                        <p:set>
                                          <p:cBhvr>
                                            <p:cTn id="67" dur="1" fill="hold">
                                              <p:stCondLst>
                                                <p:cond delay="0"/>
                                              </p:stCondLst>
                                            </p:cTn>
                                            <p:tgtEl>
                                              <p:spTgt spid="61"/>
                                            </p:tgtEl>
                                            <p:attrNameLst>
                                              <p:attrName>style.visibility</p:attrName>
                                            </p:attrNameLst>
                                          </p:cBhvr>
                                          <p:to>
                                            <p:strVal val="visible"/>
                                          </p:to>
                                        </p:set>
                                        <p:anim calcmode="lin" valueType="num">
                                          <p:cBhvr additive="base">
                                            <p:cTn id="68" dur="1000" fill="hold"/>
                                            <p:tgtEl>
                                              <p:spTgt spid="61"/>
                                            </p:tgtEl>
                                            <p:attrNameLst>
                                              <p:attrName>ppt_x</p:attrName>
                                            </p:attrNameLst>
                                          </p:cBhvr>
                                          <p:tavLst>
                                            <p:tav tm="0">
                                              <p:val>
                                                <p:strVal val="#ppt_x"/>
                                              </p:val>
                                            </p:tav>
                                            <p:tav tm="100000">
                                              <p:val>
                                                <p:strVal val="#ppt_x"/>
                                              </p:val>
                                            </p:tav>
                                          </p:tavLst>
                                        </p:anim>
                                        <p:anim calcmode="lin" valueType="num">
                                          <p:cBhvr additive="base">
                                            <p:cTn id="69" dur="1000" fill="hold"/>
                                            <p:tgtEl>
                                              <p:spTgt spid="61"/>
                                            </p:tgtEl>
                                            <p:attrNameLst>
                                              <p:attrName>ppt_y</p:attrName>
                                            </p:attrNameLst>
                                          </p:cBhvr>
                                          <p:tavLst>
                                            <p:tav tm="0">
                                              <p:val>
                                                <p:strVal val="1+#ppt_h/2"/>
                                              </p:val>
                                            </p:tav>
                                            <p:tav tm="100000">
                                              <p:val>
                                                <p:strVal val="#ppt_y"/>
                                              </p:val>
                                            </p:tav>
                                          </p:tavLst>
                                        </p:anim>
                                      </p:childTnLst>
                                    </p:cTn>
                                  </p:par>
                                  <p:par>
                                    <p:cTn id="70" presetID="2" presetClass="entr" presetSubtype="4" fill="hold" nodeType="withEffect">
                                      <p:stCondLst>
                                        <p:cond delay="3500"/>
                                      </p:stCondLst>
                                      <p:childTnLst>
                                        <p:set>
                                          <p:cBhvr>
                                            <p:cTn id="71" dur="1" fill="hold">
                                              <p:stCondLst>
                                                <p:cond delay="0"/>
                                              </p:stCondLst>
                                            </p:cTn>
                                            <p:tgtEl>
                                              <p:spTgt spid="79"/>
                                            </p:tgtEl>
                                            <p:attrNameLst>
                                              <p:attrName>style.visibility</p:attrName>
                                            </p:attrNameLst>
                                          </p:cBhvr>
                                          <p:to>
                                            <p:strVal val="visible"/>
                                          </p:to>
                                        </p:set>
                                        <p:anim calcmode="lin" valueType="num">
                                          <p:cBhvr additive="base">
                                            <p:cTn id="72" dur="1000" fill="hold"/>
                                            <p:tgtEl>
                                              <p:spTgt spid="79"/>
                                            </p:tgtEl>
                                            <p:attrNameLst>
                                              <p:attrName>ppt_x</p:attrName>
                                            </p:attrNameLst>
                                          </p:cBhvr>
                                          <p:tavLst>
                                            <p:tav tm="0">
                                              <p:val>
                                                <p:strVal val="#ppt_x"/>
                                              </p:val>
                                            </p:tav>
                                            <p:tav tm="100000">
                                              <p:val>
                                                <p:strVal val="#ppt_x"/>
                                              </p:val>
                                            </p:tav>
                                          </p:tavLst>
                                        </p:anim>
                                        <p:anim calcmode="lin" valueType="num">
                                          <p:cBhvr additive="base">
                                            <p:cTn id="73" dur="1000" fill="hold"/>
                                            <p:tgtEl>
                                              <p:spTgt spid="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7" grpId="0" animBg="1"/>
          <p:bldP spid="38" grpId="0"/>
          <p:bldP spid="52"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Box 28">
            <a:extLst>
              <a:ext uri="{FF2B5EF4-FFF2-40B4-BE49-F238E27FC236}">
                <a16:creationId xmlns:a16="http://schemas.microsoft.com/office/drawing/2014/main" xmlns="" id="{AC98F095-E6FD-4716-95E9-34F7705A3954}"/>
              </a:ext>
            </a:extLst>
          </p:cNvPr>
          <p:cNvSpPr txBox="1"/>
          <p:nvPr/>
        </p:nvSpPr>
        <p:spPr>
          <a:xfrm>
            <a:off x="1421103" y="2239541"/>
            <a:ext cx="2253331" cy="246221"/>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输入标题文本</a:t>
            </a:r>
          </a:p>
        </p:txBody>
      </p:sp>
      <p:sp>
        <p:nvSpPr>
          <p:cNvPr id="64" name="TextBox 29">
            <a:extLst>
              <a:ext uri="{FF2B5EF4-FFF2-40B4-BE49-F238E27FC236}">
                <a16:creationId xmlns:a16="http://schemas.microsoft.com/office/drawing/2014/main" xmlns="" id="{27F175B6-9F89-4C2C-82E1-CC0998EFD662}"/>
              </a:ext>
            </a:extLst>
          </p:cNvPr>
          <p:cNvSpPr txBox="1"/>
          <p:nvPr/>
        </p:nvSpPr>
        <p:spPr>
          <a:xfrm>
            <a:off x="856865" y="2522565"/>
            <a:ext cx="2800862" cy="42960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单击输入您的文字内容，或复制粘贴具体文本，</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语言精练概括的说明你所要阐明的观点</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sp>
        <p:nvSpPr>
          <p:cNvPr id="65" name="TextBox 28">
            <a:extLst>
              <a:ext uri="{FF2B5EF4-FFF2-40B4-BE49-F238E27FC236}">
                <a16:creationId xmlns:a16="http://schemas.microsoft.com/office/drawing/2014/main" xmlns="" id="{9764F82A-48E2-421D-9612-0ED1822E7F01}"/>
              </a:ext>
            </a:extLst>
          </p:cNvPr>
          <p:cNvSpPr txBox="1"/>
          <p:nvPr/>
        </p:nvSpPr>
        <p:spPr>
          <a:xfrm>
            <a:off x="1421103" y="4782716"/>
            <a:ext cx="2253331" cy="246221"/>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输入标题文本</a:t>
            </a:r>
          </a:p>
        </p:txBody>
      </p:sp>
      <p:sp>
        <p:nvSpPr>
          <p:cNvPr id="66" name="TextBox 29">
            <a:extLst>
              <a:ext uri="{FF2B5EF4-FFF2-40B4-BE49-F238E27FC236}">
                <a16:creationId xmlns:a16="http://schemas.microsoft.com/office/drawing/2014/main" xmlns="" id="{A0A53AA3-1401-414E-963E-E2236B6196FB}"/>
              </a:ext>
            </a:extLst>
          </p:cNvPr>
          <p:cNvSpPr txBox="1"/>
          <p:nvPr/>
        </p:nvSpPr>
        <p:spPr>
          <a:xfrm>
            <a:off x="856865" y="5087532"/>
            <a:ext cx="2800862" cy="42960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单击输入您的文字内容，或复制粘贴具体文本，</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语言精练概括的说明你所要阐明的观点</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sp>
        <p:nvSpPr>
          <p:cNvPr id="67" name="TextBox 28">
            <a:extLst>
              <a:ext uri="{FF2B5EF4-FFF2-40B4-BE49-F238E27FC236}">
                <a16:creationId xmlns:a16="http://schemas.microsoft.com/office/drawing/2014/main" xmlns="" id="{8EFE1F3A-8E59-496B-9831-D78D301A3F04}"/>
              </a:ext>
            </a:extLst>
          </p:cNvPr>
          <p:cNvSpPr txBox="1"/>
          <p:nvPr/>
        </p:nvSpPr>
        <p:spPr>
          <a:xfrm>
            <a:off x="8693116" y="2213415"/>
            <a:ext cx="2253331" cy="246221"/>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输入标题文本</a:t>
            </a:r>
          </a:p>
        </p:txBody>
      </p:sp>
      <p:sp>
        <p:nvSpPr>
          <p:cNvPr id="68" name="TextBox 29">
            <a:extLst>
              <a:ext uri="{FF2B5EF4-FFF2-40B4-BE49-F238E27FC236}">
                <a16:creationId xmlns:a16="http://schemas.microsoft.com/office/drawing/2014/main" xmlns="" id="{ED50781B-9144-4183-8C64-1A78DB3CE075}"/>
              </a:ext>
            </a:extLst>
          </p:cNvPr>
          <p:cNvSpPr txBox="1"/>
          <p:nvPr/>
        </p:nvSpPr>
        <p:spPr>
          <a:xfrm>
            <a:off x="8678243" y="2522565"/>
            <a:ext cx="2775914" cy="42960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单击输入您的文字内容，或复制粘贴具体文本，</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语言精练概括的说明你所要阐明的观点</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sp>
        <p:nvSpPr>
          <p:cNvPr id="69" name="TextBox 28">
            <a:extLst>
              <a:ext uri="{FF2B5EF4-FFF2-40B4-BE49-F238E27FC236}">
                <a16:creationId xmlns:a16="http://schemas.microsoft.com/office/drawing/2014/main" xmlns="" id="{2F7C0D81-EC31-47CF-9627-54FE1BDAEA5F}"/>
              </a:ext>
            </a:extLst>
          </p:cNvPr>
          <p:cNvSpPr txBox="1"/>
          <p:nvPr/>
        </p:nvSpPr>
        <p:spPr>
          <a:xfrm>
            <a:off x="8693116" y="4756590"/>
            <a:ext cx="2253331" cy="246221"/>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输入标题文本</a:t>
            </a:r>
          </a:p>
        </p:txBody>
      </p:sp>
      <p:sp>
        <p:nvSpPr>
          <p:cNvPr id="70" name="TextBox 29">
            <a:extLst>
              <a:ext uri="{FF2B5EF4-FFF2-40B4-BE49-F238E27FC236}">
                <a16:creationId xmlns:a16="http://schemas.microsoft.com/office/drawing/2014/main" xmlns="" id="{613958BF-23E7-46B3-9C59-1AE4BCB61A6C}"/>
              </a:ext>
            </a:extLst>
          </p:cNvPr>
          <p:cNvSpPr txBox="1"/>
          <p:nvPr/>
        </p:nvSpPr>
        <p:spPr>
          <a:xfrm>
            <a:off x="8678243" y="5087532"/>
            <a:ext cx="2775914" cy="42960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单击输入您的文字内容，或复制粘贴具体文本，</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语言精练概括的说明你所要阐明的观点</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grpSp>
        <p:nvGrpSpPr>
          <p:cNvPr id="71" name="组合 70">
            <a:extLst>
              <a:ext uri="{FF2B5EF4-FFF2-40B4-BE49-F238E27FC236}">
                <a16:creationId xmlns:a16="http://schemas.microsoft.com/office/drawing/2014/main" xmlns="" id="{26D81938-45DA-47A7-86A3-DBB4D3FECD83}"/>
              </a:ext>
            </a:extLst>
          </p:cNvPr>
          <p:cNvGrpSpPr/>
          <p:nvPr/>
        </p:nvGrpSpPr>
        <p:grpSpPr>
          <a:xfrm>
            <a:off x="4095176" y="2168437"/>
            <a:ext cx="3949398" cy="3595052"/>
            <a:chOff x="3979692" y="1882775"/>
            <a:chExt cx="4232617" cy="3852863"/>
          </a:xfrm>
          <a:solidFill>
            <a:srgbClr val="639882"/>
          </a:solidFill>
          <a:effectLst>
            <a:outerShdw blurRad="101600" dist="38100" dir="2700000" algn="tl" rotWithShape="0">
              <a:prstClr val="black">
                <a:alpha val="25000"/>
              </a:prstClr>
            </a:outerShdw>
          </a:effectLst>
        </p:grpSpPr>
        <p:sp>
          <p:nvSpPr>
            <p:cNvPr id="72" name="Freeform 5">
              <a:extLst>
                <a:ext uri="{FF2B5EF4-FFF2-40B4-BE49-F238E27FC236}">
                  <a16:creationId xmlns:a16="http://schemas.microsoft.com/office/drawing/2014/main" xmlns="" id="{3AF3DC73-439E-4E63-ACC8-5195CED54CD3}"/>
                </a:ext>
              </a:extLst>
            </p:cNvPr>
            <p:cNvSpPr>
              <a:spLocks/>
            </p:cNvSpPr>
            <p:nvPr/>
          </p:nvSpPr>
          <p:spPr bwMode="auto">
            <a:xfrm flipH="1">
              <a:off x="5081758"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gradFill>
              <a:gsLst>
                <a:gs pos="0">
                  <a:srgbClr val="377EB3"/>
                </a:gs>
                <a:gs pos="100000">
                  <a:srgbClr val="181E36"/>
                </a:gs>
              </a:gsLst>
              <a:lin ang="2700000" scaled="0"/>
            </a:gradFill>
            <a:ln>
              <a:noFill/>
            </a:ln>
          </p:spPr>
          <p:txBody>
            <a:bodyPr vert="horz" wrap="square" lIns="91440" tIns="45720" rIns="91440" bIns="45720" numCol="1" anchor="t" anchorCtr="0" compatLnSpc="1">
              <a:prstTxWarp prst="textNoShape">
                <a:avLst/>
              </a:prstTxWarp>
            </a:bodyPr>
            <a:lstStyle/>
            <a:p>
              <a:endParaRPr lang="zh-CN" altLang="en-US" dirty="0">
                <a:solidFill>
                  <a:schemeClr val="tx1">
                    <a:lumMod val="95000"/>
                    <a:lumOff val="5000"/>
                  </a:schemeClr>
                </a:solidFill>
                <a:latin typeface="字魂105号-简雅黑" panose="00000500000000000000" pitchFamily="2" charset="-122"/>
                <a:ea typeface="字魂105号-简雅黑" panose="00000500000000000000" pitchFamily="2" charset="-122"/>
              </a:endParaRPr>
            </a:p>
          </p:txBody>
        </p:sp>
        <p:sp>
          <p:nvSpPr>
            <p:cNvPr id="73" name="Freeform 6">
              <a:extLst>
                <a:ext uri="{FF2B5EF4-FFF2-40B4-BE49-F238E27FC236}">
                  <a16:creationId xmlns:a16="http://schemas.microsoft.com/office/drawing/2014/main" xmlns="" id="{0B6C19DB-17C6-45DE-A27F-7D469325D95D}"/>
                </a:ext>
              </a:extLst>
            </p:cNvPr>
            <p:cNvSpPr>
              <a:spLocks noEditPoints="1"/>
            </p:cNvSpPr>
            <p:nvPr/>
          </p:nvSpPr>
          <p:spPr bwMode="auto">
            <a:xfrm flipH="1">
              <a:off x="6139034"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gradFill>
              <a:gsLst>
                <a:gs pos="0">
                  <a:srgbClr val="377EB3"/>
                </a:gs>
                <a:gs pos="100000">
                  <a:srgbClr val="181E36"/>
                </a:gs>
              </a:gsLst>
              <a:lin ang="2700000" scaled="0"/>
            </a:gradFill>
            <a:ln>
              <a:noFill/>
            </a:ln>
          </p:spPr>
          <p:txBody>
            <a:bodyPr vert="horz" wrap="square" lIns="91440" tIns="45720" rIns="91440" bIns="45720" numCol="1" anchor="t" anchorCtr="0" compatLnSpc="1">
              <a:prstTxWarp prst="textNoShape">
                <a:avLst/>
              </a:prstTxWarp>
            </a:bodyPr>
            <a:lstStyle/>
            <a:p>
              <a:endParaRPr lang="zh-CN" altLang="en-US" dirty="0">
                <a:solidFill>
                  <a:schemeClr val="tx1">
                    <a:lumMod val="95000"/>
                    <a:lumOff val="5000"/>
                  </a:schemeClr>
                </a:solidFill>
                <a:latin typeface="字魂105号-简雅黑" panose="00000500000000000000" pitchFamily="2" charset="-122"/>
                <a:ea typeface="字魂105号-简雅黑" panose="00000500000000000000" pitchFamily="2" charset="-122"/>
              </a:endParaRPr>
            </a:p>
          </p:txBody>
        </p:sp>
        <p:sp>
          <p:nvSpPr>
            <p:cNvPr id="74" name="Freeform 5">
              <a:extLst>
                <a:ext uri="{FF2B5EF4-FFF2-40B4-BE49-F238E27FC236}">
                  <a16:creationId xmlns:a16="http://schemas.microsoft.com/office/drawing/2014/main" xmlns="" id="{7AD80118-2533-47DA-BB40-E6C78B4185A5}"/>
                </a:ext>
              </a:extLst>
            </p:cNvPr>
            <p:cNvSpPr>
              <a:spLocks/>
            </p:cNvSpPr>
            <p:nvPr/>
          </p:nvSpPr>
          <p:spPr bwMode="auto">
            <a:xfrm>
              <a:off x="3979692"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gradFill>
              <a:gsLst>
                <a:gs pos="0">
                  <a:srgbClr val="377EB3"/>
                </a:gs>
                <a:gs pos="100000">
                  <a:srgbClr val="181E36"/>
                </a:gs>
              </a:gsLst>
              <a:lin ang="2700000" scaled="0"/>
            </a:gradFill>
            <a:ln>
              <a:noFill/>
            </a:ln>
          </p:spPr>
          <p:txBody>
            <a:bodyPr vert="horz" wrap="square" lIns="91440" tIns="45720" rIns="91440" bIns="45720" numCol="1" anchor="t" anchorCtr="0" compatLnSpc="1">
              <a:prstTxWarp prst="textNoShape">
                <a:avLst/>
              </a:prstTxWarp>
            </a:bodyPr>
            <a:lstStyle/>
            <a:p>
              <a:endParaRPr lang="zh-CN" altLang="en-US" dirty="0">
                <a:solidFill>
                  <a:schemeClr val="tx1">
                    <a:lumMod val="95000"/>
                    <a:lumOff val="5000"/>
                  </a:schemeClr>
                </a:solidFill>
                <a:latin typeface="字魂105号-简雅黑" panose="00000500000000000000" pitchFamily="2" charset="-122"/>
                <a:ea typeface="字魂105号-简雅黑" panose="00000500000000000000" pitchFamily="2" charset="-122"/>
              </a:endParaRPr>
            </a:p>
          </p:txBody>
        </p:sp>
        <p:sp>
          <p:nvSpPr>
            <p:cNvPr id="75" name="Freeform 6">
              <a:extLst>
                <a:ext uri="{FF2B5EF4-FFF2-40B4-BE49-F238E27FC236}">
                  <a16:creationId xmlns:a16="http://schemas.microsoft.com/office/drawing/2014/main" xmlns="" id="{F9518D47-EAB6-455A-B734-CE6AA44847C1}"/>
                </a:ext>
              </a:extLst>
            </p:cNvPr>
            <p:cNvSpPr>
              <a:spLocks noEditPoints="1"/>
            </p:cNvSpPr>
            <p:nvPr/>
          </p:nvSpPr>
          <p:spPr bwMode="auto">
            <a:xfrm>
              <a:off x="5614817"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gradFill>
              <a:gsLst>
                <a:gs pos="0">
                  <a:srgbClr val="377EB3"/>
                </a:gs>
                <a:gs pos="100000">
                  <a:srgbClr val="181E36"/>
                </a:gs>
              </a:gsLst>
              <a:lin ang="2700000" scaled="0"/>
            </a:gradFill>
            <a:ln>
              <a:noFill/>
            </a:ln>
          </p:spPr>
          <p:txBody>
            <a:bodyPr vert="horz" wrap="square" lIns="91440" tIns="45720" rIns="91440" bIns="45720" numCol="1" anchor="t" anchorCtr="0" compatLnSpc="1">
              <a:prstTxWarp prst="textNoShape">
                <a:avLst/>
              </a:prstTxWarp>
            </a:bodyPr>
            <a:lstStyle/>
            <a:p>
              <a:endParaRPr lang="zh-CN" altLang="en-US" dirty="0">
                <a:solidFill>
                  <a:schemeClr val="tx1">
                    <a:lumMod val="95000"/>
                    <a:lumOff val="5000"/>
                  </a:schemeClr>
                </a:solidFill>
                <a:latin typeface="字魂105号-简雅黑" panose="00000500000000000000" pitchFamily="2" charset="-122"/>
                <a:ea typeface="字魂105号-简雅黑" panose="00000500000000000000" pitchFamily="2" charset="-122"/>
              </a:endParaRPr>
            </a:p>
          </p:txBody>
        </p:sp>
        <p:sp>
          <p:nvSpPr>
            <p:cNvPr id="76" name="圆角矩形 16">
              <a:extLst>
                <a:ext uri="{FF2B5EF4-FFF2-40B4-BE49-F238E27FC236}">
                  <a16:creationId xmlns:a16="http://schemas.microsoft.com/office/drawing/2014/main" xmlns="" id="{9CDB64CE-F883-4E3B-AA1D-DA692AEC5E8C}"/>
                </a:ext>
              </a:extLst>
            </p:cNvPr>
            <p:cNvSpPr/>
            <p:nvPr/>
          </p:nvSpPr>
          <p:spPr>
            <a:xfrm>
              <a:off x="5525917" y="4111626"/>
              <a:ext cx="1121116" cy="238124"/>
            </a:xfrm>
            <a:prstGeom prst="roundRect">
              <a:avLst>
                <a:gd name="adj" fmla="val 30986"/>
              </a:avLst>
            </a:prstGeom>
            <a:gradFill>
              <a:gsLst>
                <a:gs pos="0">
                  <a:srgbClr val="377EB3"/>
                </a:gs>
                <a:gs pos="100000">
                  <a:srgbClr val="181E36"/>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95000"/>
                    <a:lumOff val="5000"/>
                  </a:schemeClr>
                </a:solidFill>
                <a:latin typeface="字魂105号-简雅黑" panose="00000500000000000000" pitchFamily="2" charset="-122"/>
                <a:ea typeface="字魂105号-简雅黑" panose="00000500000000000000" pitchFamily="2" charset="-122"/>
              </a:endParaRPr>
            </a:p>
          </p:txBody>
        </p:sp>
        <p:sp>
          <p:nvSpPr>
            <p:cNvPr id="77" name="圆角矩形 46">
              <a:extLst>
                <a:ext uri="{FF2B5EF4-FFF2-40B4-BE49-F238E27FC236}">
                  <a16:creationId xmlns:a16="http://schemas.microsoft.com/office/drawing/2014/main" xmlns="" id="{D26837C2-C0DB-4EF3-9504-5DDC65A6A6DB}"/>
                </a:ext>
              </a:extLst>
            </p:cNvPr>
            <p:cNvSpPr/>
            <p:nvPr/>
          </p:nvSpPr>
          <p:spPr>
            <a:xfrm>
              <a:off x="5554492" y="4397514"/>
              <a:ext cx="1041400" cy="228600"/>
            </a:xfrm>
            <a:prstGeom prst="roundRect">
              <a:avLst>
                <a:gd name="adj" fmla="val 30986"/>
              </a:avLst>
            </a:prstGeom>
            <a:gradFill>
              <a:gsLst>
                <a:gs pos="0">
                  <a:srgbClr val="377EB3"/>
                </a:gs>
                <a:gs pos="100000">
                  <a:srgbClr val="181E36"/>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95000"/>
                    <a:lumOff val="5000"/>
                  </a:schemeClr>
                </a:solidFill>
                <a:latin typeface="字魂105号-简雅黑" panose="00000500000000000000" pitchFamily="2" charset="-122"/>
                <a:ea typeface="字魂105号-简雅黑" panose="00000500000000000000" pitchFamily="2" charset="-122"/>
              </a:endParaRPr>
            </a:p>
          </p:txBody>
        </p:sp>
        <p:sp>
          <p:nvSpPr>
            <p:cNvPr id="78" name="任意多边形 49">
              <a:extLst>
                <a:ext uri="{FF2B5EF4-FFF2-40B4-BE49-F238E27FC236}">
                  <a16:creationId xmlns:a16="http://schemas.microsoft.com/office/drawing/2014/main" xmlns="" id="{B4CE041A-310C-4A87-AD85-94839E309237}"/>
                </a:ext>
              </a:extLst>
            </p:cNvPr>
            <p:cNvSpPr/>
            <p:nvPr/>
          </p:nvSpPr>
          <p:spPr>
            <a:xfrm>
              <a:off x="5770768" y="4673879"/>
              <a:ext cx="631413" cy="256897"/>
            </a:xfrm>
            <a:custGeom>
              <a:avLst/>
              <a:gdLst>
                <a:gd name="connsiteX0" fmla="*/ 0 w 631413"/>
                <a:gd name="connsiteY0" fmla="*/ 0 h 256897"/>
                <a:gd name="connsiteX1" fmla="*/ 631413 w 631413"/>
                <a:gd name="connsiteY1" fmla="*/ 0 h 256897"/>
                <a:gd name="connsiteX2" fmla="*/ 630644 w 631413"/>
                <a:gd name="connsiteY2" fmla="*/ 7410 h 256897"/>
                <a:gd name="connsiteX3" fmla="*/ 315706 w 631413"/>
                <a:gd name="connsiteY3" fmla="*/ 256897 h 256897"/>
                <a:gd name="connsiteX4" fmla="*/ 768 w 631413"/>
                <a:gd name="connsiteY4" fmla="*/ 7410 h 256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413" h="256897">
                  <a:moveTo>
                    <a:pt x="0" y="0"/>
                  </a:moveTo>
                  <a:lnTo>
                    <a:pt x="631413" y="0"/>
                  </a:lnTo>
                  <a:lnTo>
                    <a:pt x="630644" y="7410"/>
                  </a:lnTo>
                  <a:cubicBezTo>
                    <a:pt x="600668" y="149792"/>
                    <a:pt x="471056" y="256897"/>
                    <a:pt x="315706" y="256897"/>
                  </a:cubicBezTo>
                  <a:cubicBezTo>
                    <a:pt x="160357" y="256897"/>
                    <a:pt x="30744" y="149792"/>
                    <a:pt x="768" y="7410"/>
                  </a:cubicBezTo>
                  <a:close/>
                </a:path>
              </a:pathLst>
            </a:custGeom>
            <a:gradFill>
              <a:gsLst>
                <a:gs pos="0">
                  <a:srgbClr val="377EB3"/>
                </a:gs>
                <a:gs pos="100000">
                  <a:srgbClr val="181E36"/>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95000"/>
                    <a:lumOff val="5000"/>
                  </a:schemeClr>
                </a:solidFill>
                <a:latin typeface="字魂105号-简雅黑" panose="00000500000000000000" pitchFamily="2" charset="-122"/>
                <a:ea typeface="字魂105号-简雅黑" panose="00000500000000000000" pitchFamily="2" charset="-122"/>
              </a:endParaRPr>
            </a:p>
          </p:txBody>
        </p:sp>
      </p:grpSp>
      <p:grpSp>
        <p:nvGrpSpPr>
          <p:cNvPr id="25" name="组合 24"/>
          <p:cNvGrpSpPr/>
          <p:nvPr/>
        </p:nvGrpSpPr>
        <p:grpSpPr>
          <a:xfrm>
            <a:off x="1165847" y="240596"/>
            <a:ext cx="3537842" cy="584775"/>
            <a:chOff x="5178817" y="786732"/>
            <a:chExt cx="3537842" cy="584775"/>
          </a:xfrm>
        </p:grpSpPr>
        <p:sp>
          <p:nvSpPr>
            <p:cNvPr id="26" name="矩形 25"/>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数据对比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29" name="文本框 28"/>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30" name="文本框 29"/>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03</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2793089250"/>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p:cTn id="7" dur="500" fill="hold"/>
                                        <p:tgtEl>
                                          <p:spTgt spid="71"/>
                                        </p:tgtEl>
                                        <p:attrNameLst>
                                          <p:attrName>ppt_w</p:attrName>
                                        </p:attrNameLst>
                                      </p:cBhvr>
                                      <p:tavLst>
                                        <p:tav tm="0">
                                          <p:val>
                                            <p:fltVal val="0"/>
                                          </p:val>
                                        </p:tav>
                                        <p:tav tm="100000">
                                          <p:val>
                                            <p:strVal val="#ppt_w"/>
                                          </p:val>
                                        </p:tav>
                                      </p:tavLst>
                                    </p:anim>
                                    <p:anim calcmode="lin" valueType="num">
                                      <p:cBhvr>
                                        <p:cTn id="8" dur="500" fill="hold"/>
                                        <p:tgtEl>
                                          <p:spTgt spid="71"/>
                                        </p:tgtEl>
                                        <p:attrNameLst>
                                          <p:attrName>ppt_h</p:attrName>
                                        </p:attrNameLst>
                                      </p:cBhvr>
                                      <p:tavLst>
                                        <p:tav tm="0">
                                          <p:val>
                                            <p:fltVal val="0"/>
                                          </p:val>
                                        </p:tav>
                                        <p:tav tm="100000">
                                          <p:val>
                                            <p:strVal val="#ppt_h"/>
                                          </p:val>
                                        </p:tav>
                                      </p:tavLst>
                                    </p:anim>
                                    <p:animEffect transition="in" filter="fade">
                                      <p:cBhvr>
                                        <p:cTn id="9" dur="500"/>
                                        <p:tgtEl>
                                          <p:spTgt spid="71"/>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63"/>
                                        </p:tgtEl>
                                        <p:attrNameLst>
                                          <p:attrName>style.visibility</p:attrName>
                                        </p:attrNameLst>
                                      </p:cBhvr>
                                      <p:to>
                                        <p:strVal val="visible"/>
                                      </p:to>
                                    </p:set>
                                    <p:animEffect transition="in" filter="wipe(right)">
                                      <p:cBhvr>
                                        <p:cTn id="13" dur="500"/>
                                        <p:tgtEl>
                                          <p:spTgt spid="63"/>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64"/>
                                        </p:tgtEl>
                                        <p:attrNameLst>
                                          <p:attrName>style.visibility</p:attrName>
                                        </p:attrNameLst>
                                      </p:cBhvr>
                                      <p:to>
                                        <p:strVal val="visible"/>
                                      </p:to>
                                    </p:set>
                                    <p:animEffect transition="in" filter="wipe(right)">
                                      <p:cBhvr>
                                        <p:cTn id="16" dur="500"/>
                                        <p:tgtEl>
                                          <p:spTgt spid="64"/>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wipe(right)">
                                      <p:cBhvr>
                                        <p:cTn id="19" dur="500"/>
                                        <p:tgtEl>
                                          <p:spTgt spid="65"/>
                                        </p:tgtEl>
                                      </p:cBhvr>
                                    </p:animEffect>
                                  </p:childTnLst>
                                </p:cTn>
                              </p:par>
                              <p:par>
                                <p:cTn id="20" presetID="22" presetClass="entr" presetSubtype="2" fill="hold" grpId="0" nodeType="withEffect">
                                  <p:stCondLst>
                                    <p:cond delay="0"/>
                                  </p:stCondLst>
                                  <p:childTnLst>
                                    <p:set>
                                      <p:cBhvr>
                                        <p:cTn id="21" dur="1" fill="hold">
                                          <p:stCondLst>
                                            <p:cond delay="0"/>
                                          </p:stCondLst>
                                        </p:cTn>
                                        <p:tgtEl>
                                          <p:spTgt spid="66"/>
                                        </p:tgtEl>
                                        <p:attrNameLst>
                                          <p:attrName>style.visibility</p:attrName>
                                        </p:attrNameLst>
                                      </p:cBhvr>
                                      <p:to>
                                        <p:strVal val="visible"/>
                                      </p:to>
                                    </p:set>
                                    <p:animEffect transition="in" filter="wipe(right)">
                                      <p:cBhvr>
                                        <p:cTn id="22" dur="500"/>
                                        <p:tgtEl>
                                          <p:spTgt spid="66"/>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67"/>
                                        </p:tgtEl>
                                        <p:attrNameLst>
                                          <p:attrName>style.visibility</p:attrName>
                                        </p:attrNameLst>
                                      </p:cBhvr>
                                      <p:to>
                                        <p:strVal val="visible"/>
                                      </p:to>
                                    </p:set>
                                    <p:animEffect transition="in" filter="wipe(left)">
                                      <p:cBhvr>
                                        <p:cTn id="25" dur="500"/>
                                        <p:tgtEl>
                                          <p:spTgt spid="67"/>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68"/>
                                        </p:tgtEl>
                                        <p:attrNameLst>
                                          <p:attrName>style.visibility</p:attrName>
                                        </p:attrNameLst>
                                      </p:cBhvr>
                                      <p:to>
                                        <p:strVal val="visible"/>
                                      </p:to>
                                    </p:set>
                                    <p:animEffect transition="in" filter="wipe(left)">
                                      <p:cBhvr>
                                        <p:cTn id="28" dur="500"/>
                                        <p:tgtEl>
                                          <p:spTgt spid="68"/>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69"/>
                                        </p:tgtEl>
                                        <p:attrNameLst>
                                          <p:attrName>style.visibility</p:attrName>
                                        </p:attrNameLst>
                                      </p:cBhvr>
                                      <p:to>
                                        <p:strVal val="visible"/>
                                      </p:to>
                                    </p:set>
                                    <p:animEffect transition="in" filter="wipe(left)">
                                      <p:cBhvr>
                                        <p:cTn id="31" dur="500"/>
                                        <p:tgtEl>
                                          <p:spTgt spid="69"/>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70"/>
                                        </p:tgtEl>
                                        <p:attrNameLst>
                                          <p:attrName>style.visibility</p:attrName>
                                        </p:attrNameLst>
                                      </p:cBhvr>
                                      <p:to>
                                        <p:strVal val="visible"/>
                                      </p:to>
                                    </p:set>
                                    <p:animEffect transition="in" filter="wipe(left)">
                                      <p:cBhvr>
                                        <p:cTn id="34"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4" grpId="0"/>
      <p:bldP spid="65" grpId="0"/>
      <p:bldP spid="66" grpId="0"/>
      <p:bldP spid="67" grpId="0"/>
      <p:bldP spid="68" grpId="0"/>
      <p:bldP spid="69" grpId="0"/>
      <p:bldP spid="7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p:cNvGrpSpPr/>
          <p:nvPr/>
        </p:nvGrpSpPr>
        <p:grpSpPr>
          <a:xfrm>
            <a:off x="2274342" y="1900791"/>
            <a:ext cx="2876325" cy="903590"/>
            <a:chOff x="548738" y="4213143"/>
            <a:chExt cx="2876325" cy="903590"/>
          </a:xfrm>
        </p:grpSpPr>
        <p:sp>
          <p:nvSpPr>
            <p:cNvPr id="44" name="矩形 43"/>
            <p:cNvSpPr/>
            <p:nvPr/>
          </p:nvSpPr>
          <p:spPr>
            <a:xfrm>
              <a:off x="548738" y="4594795"/>
              <a:ext cx="2876325" cy="521938"/>
            </a:xfrm>
            <a:prstGeom prst="rect">
              <a:avLst/>
            </a:prstGeom>
          </p:spPr>
          <p:txBody>
            <a:bodyPr wrap="square">
              <a:spAutoFit/>
              <a:scene3d>
                <a:camera prst="orthographicFront"/>
                <a:lightRig rig="threePt" dir="t"/>
              </a:scene3d>
              <a:sp3d contourW="6350"/>
            </a:bodyPr>
            <a:lstStyle/>
            <a:p>
              <a:pPr algn="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用户可以在投影仪或者计算机上进行演示也可以将演示文稿打印出来制作成胶片以便应用</a:t>
              </a:r>
            </a:p>
          </p:txBody>
        </p:sp>
        <p:sp>
          <p:nvSpPr>
            <p:cNvPr id="45" name="矩形 44"/>
            <p:cNvSpPr/>
            <p:nvPr/>
          </p:nvSpPr>
          <p:spPr>
            <a:xfrm>
              <a:off x="1183089" y="4213143"/>
              <a:ext cx="2241974" cy="362920"/>
            </a:xfrm>
            <a:prstGeom prst="rect">
              <a:avLst/>
            </a:prstGeom>
          </p:spPr>
          <p:txBody>
            <a:bodyPr wrap="square">
              <a:spAutoFit/>
              <a:scene3d>
                <a:camera prst="orthographicFront"/>
                <a:lightRig rig="threePt" dir="t"/>
              </a:scene3d>
              <a:sp3d contourW="6350"/>
            </a:bodyPr>
            <a:lstStyle/>
            <a:p>
              <a:pPr algn="r">
                <a:lnSpc>
                  <a:spcPct val="120000"/>
                </a:lnSpc>
              </a:pPr>
              <a:r>
                <a:rPr lang="zh-CN" altLang="en-US" sz="1600" b="1" dirty="0">
                  <a:solidFill>
                    <a:schemeClr val="tx1">
                      <a:lumMod val="65000"/>
                      <a:lumOff val="35000"/>
                    </a:schemeClr>
                  </a:solidFill>
                  <a:latin typeface="字魂105号-简雅黑" panose="00000500000000000000" pitchFamily="2" charset="-122"/>
                  <a:ea typeface="字魂105号-简雅黑" panose="00000500000000000000" pitchFamily="2" charset="-122"/>
                </a:rPr>
                <a:t>标题文字添加</a:t>
              </a:r>
            </a:p>
          </p:txBody>
        </p:sp>
      </p:grpSp>
      <p:grpSp>
        <p:nvGrpSpPr>
          <p:cNvPr id="46" name="组合 45"/>
          <p:cNvGrpSpPr/>
          <p:nvPr/>
        </p:nvGrpSpPr>
        <p:grpSpPr>
          <a:xfrm>
            <a:off x="836180" y="4452929"/>
            <a:ext cx="2876325" cy="908528"/>
            <a:chOff x="548738" y="4213143"/>
            <a:chExt cx="2876325" cy="908528"/>
          </a:xfrm>
        </p:grpSpPr>
        <p:sp>
          <p:nvSpPr>
            <p:cNvPr id="47" name="矩形 46"/>
            <p:cNvSpPr/>
            <p:nvPr/>
          </p:nvSpPr>
          <p:spPr>
            <a:xfrm>
              <a:off x="548738" y="4594795"/>
              <a:ext cx="2876325" cy="526876"/>
            </a:xfrm>
            <a:prstGeom prst="rect">
              <a:avLst/>
            </a:prstGeom>
          </p:spPr>
          <p:txBody>
            <a:bodyPr wrap="square">
              <a:spAutoFit/>
              <a:scene3d>
                <a:camera prst="orthographicFront"/>
                <a:lightRig rig="threePt" dir="t"/>
              </a:scene3d>
              <a:sp3d contourW="6350"/>
            </a:bodyPr>
            <a:lstStyle/>
            <a:p>
              <a:pPr algn="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用户可以在投影仪或者计算机上进行演示也可以将演示文稿打印出来制作成胶片以便应用</a:t>
              </a:r>
            </a:p>
          </p:txBody>
        </p:sp>
        <p:sp>
          <p:nvSpPr>
            <p:cNvPr id="48" name="矩形 47"/>
            <p:cNvSpPr/>
            <p:nvPr/>
          </p:nvSpPr>
          <p:spPr>
            <a:xfrm>
              <a:off x="1183089" y="4213143"/>
              <a:ext cx="2241974" cy="362920"/>
            </a:xfrm>
            <a:prstGeom prst="rect">
              <a:avLst/>
            </a:prstGeom>
          </p:spPr>
          <p:txBody>
            <a:bodyPr wrap="square">
              <a:spAutoFit/>
              <a:scene3d>
                <a:camera prst="orthographicFront"/>
                <a:lightRig rig="threePt" dir="t"/>
              </a:scene3d>
              <a:sp3d contourW="6350"/>
            </a:bodyPr>
            <a:lstStyle/>
            <a:p>
              <a:pPr algn="r">
                <a:lnSpc>
                  <a:spcPct val="120000"/>
                </a:lnSpc>
              </a:pPr>
              <a:r>
                <a:rPr lang="zh-CN" altLang="en-US" sz="1600" b="1" dirty="0">
                  <a:solidFill>
                    <a:schemeClr val="tx1">
                      <a:lumMod val="65000"/>
                      <a:lumOff val="35000"/>
                    </a:schemeClr>
                  </a:solidFill>
                  <a:latin typeface="字魂105号-简雅黑" panose="00000500000000000000" pitchFamily="2" charset="-122"/>
                  <a:ea typeface="字魂105号-简雅黑" panose="00000500000000000000" pitchFamily="2" charset="-122"/>
                </a:rPr>
                <a:t>标题文字添加</a:t>
              </a:r>
            </a:p>
          </p:txBody>
        </p:sp>
      </p:grpSp>
      <p:grpSp>
        <p:nvGrpSpPr>
          <p:cNvPr id="52" name="组合 51"/>
          <p:cNvGrpSpPr/>
          <p:nvPr/>
        </p:nvGrpSpPr>
        <p:grpSpPr>
          <a:xfrm>
            <a:off x="8396447" y="3826314"/>
            <a:ext cx="2876325" cy="908528"/>
            <a:chOff x="548738" y="4213143"/>
            <a:chExt cx="2876325" cy="908528"/>
          </a:xfrm>
        </p:grpSpPr>
        <p:sp>
          <p:nvSpPr>
            <p:cNvPr id="53" name="矩形 52"/>
            <p:cNvSpPr/>
            <p:nvPr/>
          </p:nvSpPr>
          <p:spPr>
            <a:xfrm>
              <a:off x="548738" y="4594795"/>
              <a:ext cx="2876325" cy="526876"/>
            </a:xfrm>
            <a:prstGeom prst="rect">
              <a:avLst/>
            </a:prstGeom>
          </p:spPr>
          <p:txBody>
            <a:bodyPr wrap="square">
              <a:spAutoFit/>
              <a:scene3d>
                <a:camera prst="orthographicFront"/>
                <a:lightRig rig="threePt" dir="t"/>
              </a:scene3d>
              <a:sp3d contourW="6350"/>
            </a:bodyPr>
            <a:lstStyle/>
            <a:p>
              <a:pP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用户可以在投影仪或者计算机上进行演示也可以将演示文稿打印出来制作成胶片以便应用</a:t>
              </a:r>
            </a:p>
          </p:txBody>
        </p:sp>
        <p:sp>
          <p:nvSpPr>
            <p:cNvPr id="54" name="矩形 53"/>
            <p:cNvSpPr/>
            <p:nvPr/>
          </p:nvSpPr>
          <p:spPr>
            <a:xfrm>
              <a:off x="548738" y="4213143"/>
              <a:ext cx="2241974" cy="362920"/>
            </a:xfrm>
            <a:prstGeom prst="rect">
              <a:avLst/>
            </a:prstGeom>
          </p:spPr>
          <p:txBody>
            <a:bodyPr wrap="square">
              <a:spAutoFit/>
              <a:scene3d>
                <a:camera prst="orthographicFront"/>
                <a:lightRig rig="threePt" dir="t"/>
              </a:scene3d>
              <a:sp3d contourW="6350"/>
            </a:bodyPr>
            <a:lstStyle/>
            <a:p>
              <a:pPr>
                <a:lnSpc>
                  <a:spcPct val="120000"/>
                </a:lnSpc>
              </a:pPr>
              <a:r>
                <a:rPr lang="zh-CN" altLang="en-US" sz="1600" b="1" dirty="0">
                  <a:solidFill>
                    <a:schemeClr val="tx1">
                      <a:lumMod val="65000"/>
                      <a:lumOff val="35000"/>
                    </a:schemeClr>
                  </a:solidFill>
                  <a:latin typeface="字魂105号-简雅黑" panose="00000500000000000000" pitchFamily="2" charset="-122"/>
                  <a:ea typeface="字魂105号-简雅黑" panose="00000500000000000000" pitchFamily="2" charset="-122"/>
                </a:rPr>
                <a:t>标题文字添加</a:t>
              </a:r>
            </a:p>
          </p:txBody>
        </p:sp>
      </p:grpSp>
      <p:sp>
        <p:nvSpPr>
          <p:cNvPr id="66" name="椭圆 54"/>
          <p:cNvSpPr/>
          <p:nvPr/>
        </p:nvSpPr>
        <p:spPr>
          <a:xfrm>
            <a:off x="3268152" y="1800194"/>
            <a:ext cx="350141" cy="392752"/>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67" name="椭圆 55"/>
          <p:cNvSpPr/>
          <p:nvPr/>
        </p:nvSpPr>
        <p:spPr>
          <a:xfrm>
            <a:off x="1801245" y="4374308"/>
            <a:ext cx="392752" cy="392752"/>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69" name="椭圆 57"/>
          <p:cNvSpPr/>
          <p:nvPr/>
        </p:nvSpPr>
        <p:spPr>
          <a:xfrm>
            <a:off x="9916448" y="3802477"/>
            <a:ext cx="379580" cy="392752"/>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字魂105号-简雅黑" panose="00000500000000000000" pitchFamily="2" charset="-122"/>
              <a:ea typeface="字魂105号-简雅黑" panose="00000500000000000000" pitchFamily="2" charset="-122"/>
            </a:endParaRPr>
          </a:p>
        </p:txBody>
      </p:sp>
      <p:grpSp>
        <p:nvGrpSpPr>
          <p:cNvPr id="26" name="Group 4"/>
          <p:cNvGrpSpPr/>
          <p:nvPr/>
        </p:nvGrpSpPr>
        <p:grpSpPr>
          <a:xfrm>
            <a:off x="4212866" y="2029916"/>
            <a:ext cx="3998543" cy="3850364"/>
            <a:chOff x="4200186" y="2320894"/>
            <a:chExt cx="3791627" cy="3651116"/>
          </a:xfrm>
          <a:effectLst>
            <a:outerShdw blurRad="101600" dist="38100" dir="2700000" algn="tl" rotWithShape="0">
              <a:prstClr val="black">
                <a:alpha val="25000"/>
              </a:prstClr>
            </a:outerShdw>
          </a:effectLst>
        </p:grpSpPr>
        <p:sp>
          <p:nvSpPr>
            <p:cNvPr id="27" name="Rounded Rectangle 6"/>
            <p:cNvSpPr/>
            <p:nvPr/>
          </p:nvSpPr>
          <p:spPr>
            <a:xfrm flipH="1">
              <a:off x="4214254" y="4850056"/>
              <a:ext cx="3777559" cy="914400"/>
            </a:xfrm>
            <a:prstGeom prst="roundRect">
              <a:avLst>
                <a:gd name="adj" fmla="val 50000"/>
              </a:avLst>
            </a:pr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28" name="Rounded Rectangle 5"/>
            <p:cNvSpPr/>
            <p:nvPr/>
          </p:nvSpPr>
          <p:spPr>
            <a:xfrm rot="3492391" flipH="1">
              <a:off x="4991307" y="3689252"/>
              <a:ext cx="3651116" cy="914400"/>
            </a:xfrm>
            <a:prstGeom prst="roundRect">
              <a:avLst>
                <a:gd name="adj" fmla="val 50000"/>
              </a:avLst>
            </a:pr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29" name="Rounded Rectangle 3"/>
            <p:cNvSpPr/>
            <p:nvPr/>
          </p:nvSpPr>
          <p:spPr>
            <a:xfrm rot="18107609">
              <a:off x="3556490" y="3689252"/>
              <a:ext cx="3651116" cy="914400"/>
            </a:xfrm>
            <a:prstGeom prst="roundRect">
              <a:avLst>
                <a:gd name="adj" fmla="val 50000"/>
              </a:avLst>
            </a:pr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30" name="Rounded Rectangle 9"/>
            <p:cNvSpPr/>
            <p:nvPr/>
          </p:nvSpPr>
          <p:spPr>
            <a:xfrm flipH="1">
              <a:off x="4200186" y="4850056"/>
              <a:ext cx="1948760" cy="914400"/>
            </a:xfrm>
            <a:prstGeom prst="roundRect">
              <a:avLst>
                <a:gd name="adj" fmla="val 50000"/>
              </a:avLst>
            </a:pr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31" name="Oval 13"/>
            <p:cNvSpPr/>
            <p:nvPr/>
          </p:nvSpPr>
          <p:spPr>
            <a:xfrm>
              <a:off x="5725181" y="2613073"/>
              <a:ext cx="755703" cy="7557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32" name="Oval 14"/>
            <p:cNvSpPr/>
            <p:nvPr/>
          </p:nvSpPr>
          <p:spPr>
            <a:xfrm>
              <a:off x="4297730" y="4929404"/>
              <a:ext cx="755703" cy="7557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33" name="Oval 15"/>
            <p:cNvSpPr/>
            <p:nvPr/>
          </p:nvSpPr>
          <p:spPr>
            <a:xfrm>
              <a:off x="7164059" y="4930934"/>
              <a:ext cx="755703" cy="7557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34" name="Freeform 17"/>
            <p:cNvSpPr>
              <a:spLocks noEditPoints="1"/>
            </p:cNvSpPr>
            <p:nvPr/>
          </p:nvSpPr>
          <p:spPr bwMode="auto">
            <a:xfrm>
              <a:off x="5950368" y="2791506"/>
              <a:ext cx="305327" cy="39883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gradFill>
              <a:gsLst>
                <a:gs pos="0">
                  <a:srgbClr val="377EB3"/>
                </a:gs>
                <a:gs pos="100000">
                  <a:srgbClr val="181E36"/>
                </a:gs>
              </a:gsLst>
              <a:lin ang="2700000" scaled="0"/>
            </a:gra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dirty="0">
                <a:solidFill>
                  <a:prstClr val="black"/>
                </a:solidFill>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35" name="Freeform 18"/>
            <p:cNvSpPr>
              <a:spLocks noEditPoints="1"/>
            </p:cNvSpPr>
            <p:nvPr/>
          </p:nvSpPr>
          <p:spPr bwMode="auto">
            <a:xfrm>
              <a:off x="4537230" y="5088755"/>
              <a:ext cx="276702" cy="43700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gradFill>
              <a:gsLst>
                <a:gs pos="0">
                  <a:srgbClr val="377EB3"/>
                </a:gs>
                <a:gs pos="100000">
                  <a:srgbClr val="181E36"/>
                </a:gs>
              </a:gsLst>
              <a:lin ang="2700000" scaled="0"/>
            </a:gra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dirty="0">
                <a:solidFill>
                  <a:prstClr val="black"/>
                </a:solidFill>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36" name="Freeform 19"/>
            <p:cNvSpPr>
              <a:spLocks noEditPoints="1"/>
            </p:cNvSpPr>
            <p:nvPr/>
          </p:nvSpPr>
          <p:spPr bwMode="auto">
            <a:xfrm>
              <a:off x="7348218" y="5147991"/>
              <a:ext cx="387383" cy="332044"/>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gradFill>
              <a:gsLst>
                <a:gs pos="0">
                  <a:srgbClr val="377EB3"/>
                </a:gs>
                <a:gs pos="100000">
                  <a:srgbClr val="181E36"/>
                </a:gs>
              </a:gsLst>
              <a:lin ang="2700000" scaled="0"/>
            </a:gra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dirty="0">
                <a:solidFill>
                  <a:prstClr val="black"/>
                </a:solidFill>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grpSp>
      <p:grpSp>
        <p:nvGrpSpPr>
          <p:cNvPr id="37" name="组合 36"/>
          <p:cNvGrpSpPr/>
          <p:nvPr/>
        </p:nvGrpSpPr>
        <p:grpSpPr>
          <a:xfrm>
            <a:off x="1165847" y="240596"/>
            <a:ext cx="3537842" cy="584775"/>
            <a:chOff x="5178817" y="786732"/>
            <a:chExt cx="3537842" cy="584775"/>
          </a:xfrm>
        </p:grpSpPr>
        <p:sp>
          <p:nvSpPr>
            <p:cNvPr id="38" name="矩形 37"/>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数据对比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39" name="文本框 38"/>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51" name="文本框 50"/>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03</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4012673462"/>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1000"/>
                                        <p:tgtEl>
                                          <p:spTgt spid="52"/>
                                        </p:tgtEl>
                                      </p:cBhvr>
                                    </p:animEffect>
                                    <p:anim calcmode="lin" valueType="num">
                                      <p:cBhvr>
                                        <p:cTn id="14" dur="1000" fill="hold"/>
                                        <p:tgtEl>
                                          <p:spTgt spid="52"/>
                                        </p:tgtEl>
                                        <p:attrNameLst>
                                          <p:attrName>ppt_x</p:attrName>
                                        </p:attrNameLst>
                                      </p:cBhvr>
                                      <p:tavLst>
                                        <p:tav tm="0">
                                          <p:val>
                                            <p:strVal val="#ppt_x"/>
                                          </p:val>
                                        </p:tav>
                                        <p:tav tm="100000">
                                          <p:val>
                                            <p:strVal val="#ppt_x"/>
                                          </p:val>
                                        </p:tav>
                                      </p:tavLst>
                                    </p:anim>
                                    <p:anim calcmode="lin" valueType="num">
                                      <p:cBhvr>
                                        <p:cTn id="15" dur="1000" fill="hold"/>
                                        <p:tgtEl>
                                          <p:spTgt spid="52"/>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69"/>
                                        </p:tgtEl>
                                        <p:attrNameLst>
                                          <p:attrName>style.visibility</p:attrName>
                                        </p:attrNameLst>
                                      </p:cBhvr>
                                      <p:to>
                                        <p:strVal val="visible"/>
                                      </p:to>
                                    </p:set>
                                    <p:animEffect transition="in" filter="fade">
                                      <p:cBhvr>
                                        <p:cTn id="18" dur="1000"/>
                                        <p:tgtEl>
                                          <p:spTgt spid="69"/>
                                        </p:tgtEl>
                                      </p:cBhvr>
                                    </p:animEffect>
                                    <p:anim calcmode="lin" valueType="num">
                                      <p:cBhvr>
                                        <p:cTn id="19" dur="1000" fill="hold"/>
                                        <p:tgtEl>
                                          <p:spTgt spid="69"/>
                                        </p:tgtEl>
                                        <p:attrNameLst>
                                          <p:attrName>ppt_x</p:attrName>
                                        </p:attrNameLst>
                                      </p:cBhvr>
                                      <p:tavLst>
                                        <p:tav tm="0">
                                          <p:val>
                                            <p:strVal val="#ppt_x"/>
                                          </p:val>
                                        </p:tav>
                                        <p:tav tm="100000">
                                          <p:val>
                                            <p:strVal val="#ppt_x"/>
                                          </p:val>
                                        </p:tav>
                                      </p:tavLst>
                                    </p:anim>
                                    <p:anim calcmode="lin" valueType="num">
                                      <p:cBhvr>
                                        <p:cTn id="20" dur="1000" fill="hold"/>
                                        <p:tgtEl>
                                          <p:spTgt spid="69"/>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1000"/>
                                        <p:tgtEl>
                                          <p:spTgt spid="43"/>
                                        </p:tgtEl>
                                      </p:cBhvr>
                                    </p:animEffect>
                                    <p:anim calcmode="lin" valueType="num">
                                      <p:cBhvr>
                                        <p:cTn id="24" dur="1000" fill="hold"/>
                                        <p:tgtEl>
                                          <p:spTgt spid="43"/>
                                        </p:tgtEl>
                                        <p:attrNameLst>
                                          <p:attrName>ppt_x</p:attrName>
                                        </p:attrNameLst>
                                      </p:cBhvr>
                                      <p:tavLst>
                                        <p:tav tm="0">
                                          <p:val>
                                            <p:strVal val="#ppt_x"/>
                                          </p:val>
                                        </p:tav>
                                        <p:tav tm="100000">
                                          <p:val>
                                            <p:strVal val="#ppt_x"/>
                                          </p:val>
                                        </p:tav>
                                      </p:tavLst>
                                    </p:anim>
                                    <p:anim calcmode="lin" valueType="num">
                                      <p:cBhvr>
                                        <p:cTn id="25" dur="1000" fill="hold"/>
                                        <p:tgtEl>
                                          <p:spTgt spid="43"/>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fade">
                                      <p:cBhvr>
                                        <p:cTn id="28" dur="1000"/>
                                        <p:tgtEl>
                                          <p:spTgt spid="46"/>
                                        </p:tgtEl>
                                      </p:cBhvr>
                                    </p:animEffect>
                                    <p:anim calcmode="lin" valueType="num">
                                      <p:cBhvr>
                                        <p:cTn id="29" dur="1000" fill="hold"/>
                                        <p:tgtEl>
                                          <p:spTgt spid="46"/>
                                        </p:tgtEl>
                                        <p:attrNameLst>
                                          <p:attrName>ppt_x</p:attrName>
                                        </p:attrNameLst>
                                      </p:cBhvr>
                                      <p:tavLst>
                                        <p:tav tm="0">
                                          <p:val>
                                            <p:strVal val="#ppt_x"/>
                                          </p:val>
                                        </p:tav>
                                        <p:tav tm="100000">
                                          <p:val>
                                            <p:strVal val="#ppt_x"/>
                                          </p:val>
                                        </p:tav>
                                      </p:tavLst>
                                    </p:anim>
                                    <p:anim calcmode="lin" valueType="num">
                                      <p:cBhvr>
                                        <p:cTn id="30" dur="1000" fill="hold"/>
                                        <p:tgtEl>
                                          <p:spTgt spid="46"/>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66"/>
                                        </p:tgtEl>
                                        <p:attrNameLst>
                                          <p:attrName>style.visibility</p:attrName>
                                        </p:attrNameLst>
                                      </p:cBhvr>
                                      <p:to>
                                        <p:strVal val="visible"/>
                                      </p:to>
                                    </p:set>
                                    <p:animEffect transition="in" filter="fade">
                                      <p:cBhvr>
                                        <p:cTn id="33" dur="1000"/>
                                        <p:tgtEl>
                                          <p:spTgt spid="66"/>
                                        </p:tgtEl>
                                      </p:cBhvr>
                                    </p:animEffect>
                                    <p:anim calcmode="lin" valueType="num">
                                      <p:cBhvr>
                                        <p:cTn id="34" dur="1000" fill="hold"/>
                                        <p:tgtEl>
                                          <p:spTgt spid="66"/>
                                        </p:tgtEl>
                                        <p:attrNameLst>
                                          <p:attrName>ppt_x</p:attrName>
                                        </p:attrNameLst>
                                      </p:cBhvr>
                                      <p:tavLst>
                                        <p:tav tm="0">
                                          <p:val>
                                            <p:strVal val="#ppt_x"/>
                                          </p:val>
                                        </p:tav>
                                        <p:tav tm="100000">
                                          <p:val>
                                            <p:strVal val="#ppt_x"/>
                                          </p:val>
                                        </p:tav>
                                      </p:tavLst>
                                    </p:anim>
                                    <p:anim calcmode="lin" valueType="num">
                                      <p:cBhvr>
                                        <p:cTn id="35" dur="1000" fill="hold"/>
                                        <p:tgtEl>
                                          <p:spTgt spid="66"/>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67"/>
                                        </p:tgtEl>
                                        <p:attrNameLst>
                                          <p:attrName>style.visibility</p:attrName>
                                        </p:attrNameLst>
                                      </p:cBhvr>
                                      <p:to>
                                        <p:strVal val="visible"/>
                                      </p:to>
                                    </p:set>
                                    <p:animEffect transition="in" filter="fade">
                                      <p:cBhvr>
                                        <p:cTn id="38" dur="1000"/>
                                        <p:tgtEl>
                                          <p:spTgt spid="67"/>
                                        </p:tgtEl>
                                      </p:cBhvr>
                                    </p:animEffect>
                                    <p:anim calcmode="lin" valueType="num">
                                      <p:cBhvr>
                                        <p:cTn id="39" dur="1000" fill="hold"/>
                                        <p:tgtEl>
                                          <p:spTgt spid="67"/>
                                        </p:tgtEl>
                                        <p:attrNameLst>
                                          <p:attrName>ppt_x</p:attrName>
                                        </p:attrNameLst>
                                      </p:cBhvr>
                                      <p:tavLst>
                                        <p:tav tm="0">
                                          <p:val>
                                            <p:strVal val="#ppt_x"/>
                                          </p:val>
                                        </p:tav>
                                        <p:tav tm="100000">
                                          <p:val>
                                            <p:strVal val="#ppt_x"/>
                                          </p:val>
                                        </p:tav>
                                      </p:tavLst>
                                    </p:anim>
                                    <p:anim calcmode="lin" valueType="num">
                                      <p:cBhvr>
                                        <p:cTn id="40" dur="1000" fill="hold"/>
                                        <p:tgtEl>
                                          <p:spTgt spid="6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7" grpId="0" animBg="1"/>
      <p:bldP spid="6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任意多边形 65"/>
          <p:cNvSpPr>
            <a:spLocks noChangeArrowheads="1"/>
          </p:cNvSpPr>
          <p:nvPr/>
        </p:nvSpPr>
        <p:spPr bwMode="auto">
          <a:xfrm>
            <a:off x="5230959" y="2209989"/>
            <a:ext cx="1754794" cy="1754743"/>
          </a:xfrm>
          <a:custGeom>
            <a:avLst/>
            <a:gdLst>
              <a:gd name="connsiteX0" fmla="*/ 26988 w 306388"/>
              <a:gd name="connsiteY0" fmla="*/ 254000 h 334963"/>
              <a:gd name="connsiteX1" fmla="*/ 71438 w 306388"/>
              <a:gd name="connsiteY1" fmla="*/ 254000 h 334963"/>
              <a:gd name="connsiteX2" fmla="*/ 71438 w 306388"/>
              <a:gd name="connsiteY2" fmla="*/ 334963 h 334963"/>
              <a:gd name="connsiteX3" fmla="*/ 26988 w 306388"/>
              <a:gd name="connsiteY3" fmla="*/ 334963 h 334963"/>
              <a:gd name="connsiteX4" fmla="*/ 100013 w 306388"/>
              <a:gd name="connsiteY4" fmla="*/ 214312 h 334963"/>
              <a:gd name="connsiteX5" fmla="*/ 144463 w 306388"/>
              <a:gd name="connsiteY5" fmla="*/ 214312 h 334963"/>
              <a:gd name="connsiteX6" fmla="*/ 144463 w 306388"/>
              <a:gd name="connsiteY6" fmla="*/ 334962 h 334963"/>
              <a:gd name="connsiteX7" fmla="*/ 100013 w 306388"/>
              <a:gd name="connsiteY7" fmla="*/ 334962 h 334963"/>
              <a:gd name="connsiteX8" fmla="*/ 174625 w 306388"/>
              <a:gd name="connsiteY8" fmla="*/ 174625 h 334963"/>
              <a:gd name="connsiteX9" fmla="*/ 219075 w 306388"/>
              <a:gd name="connsiteY9" fmla="*/ 174625 h 334963"/>
              <a:gd name="connsiteX10" fmla="*/ 219075 w 306388"/>
              <a:gd name="connsiteY10" fmla="*/ 334963 h 334963"/>
              <a:gd name="connsiteX11" fmla="*/ 174625 w 306388"/>
              <a:gd name="connsiteY11" fmla="*/ 334963 h 334963"/>
              <a:gd name="connsiteX12" fmla="*/ 247650 w 306388"/>
              <a:gd name="connsiteY12" fmla="*/ 134937 h 334963"/>
              <a:gd name="connsiteX13" fmla="*/ 292100 w 306388"/>
              <a:gd name="connsiteY13" fmla="*/ 134937 h 334963"/>
              <a:gd name="connsiteX14" fmla="*/ 292100 w 306388"/>
              <a:gd name="connsiteY14" fmla="*/ 334962 h 334963"/>
              <a:gd name="connsiteX15" fmla="*/ 247650 w 306388"/>
              <a:gd name="connsiteY15" fmla="*/ 334962 h 334963"/>
              <a:gd name="connsiteX16" fmla="*/ 306388 w 306388"/>
              <a:gd name="connsiteY16" fmla="*/ 0 h 334963"/>
              <a:gd name="connsiteX17" fmla="*/ 284163 w 306388"/>
              <a:gd name="connsiteY17" fmla="*/ 85725 h 334963"/>
              <a:gd name="connsiteX18" fmla="*/ 265113 w 306388"/>
              <a:gd name="connsiteY18" fmla="*/ 65087 h 334963"/>
              <a:gd name="connsiteX19" fmla="*/ 157163 w 306388"/>
              <a:gd name="connsiteY19" fmla="*/ 171451 h 334963"/>
              <a:gd name="connsiteX20" fmla="*/ 122238 w 306388"/>
              <a:gd name="connsiteY20" fmla="*/ 138113 h 334963"/>
              <a:gd name="connsiteX21" fmla="*/ 23813 w 306388"/>
              <a:gd name="connsiteY21" fmla="*/ 236538 h 334963"/>
              <a:gd name="connsiteX22" fmla="*/ 0 w 306388"/>
              <a:gd name="connsiteY22" fmla="*/ 212726 h 334963"/>
              <a:gd name="connsiteX23" fmla="*/ 122238 w 306388"/>
              <a:gd name="connsiteY23" fmla="*/ 90487 h 334963"/>
              <a:gd name="connsiteX24" fmla="*/ 157163 w 306388"/>
              <a:gd name="connsiteY24" fmla="*/ 125413 h 334963"/>
              <a:gd name="connsiteX25" fmla="*/ 241300 w 306388"/>
              <a:gd name="connsiteY25" fmla="*/ 42862 h 334963"/>
              <a:gd name="connsiteX26" fmla="*/ 219075 w 306388"/>
              <a:gd name="connsiteY26" fmla="*/ 20637 h 33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6388" h="334963">
                <a:moveTo>
                  <a:pt x="26988" y="254000"/>
                </a:moveTo>
                <a:lnTo>
                  <a:pt x="71438" y="254000"/>
                </a:lnTo>
                <a:lnTo>
                  <a:pt x="71438" y="334963"/>
                </a:lnTo>
                <a:lnTo>
                  <a:pt x="26988" y="334963"/>
                </a:lnTo>
                <a:close/>
                <a:moveTo>
                  <a:pt x="100013" y="214312"/>
                </a:moveTo>
                <a:lnTo>
                  <a:pt x="144463" y="214312"/>
                </a:lnTo>
                <a:lnTo>
                  <a:pt x="144463" y="334962"/>
                </a:lnTo>
                <a:lnTo>
                  <a:pt x="100013" y="334962"/>
                </a:lnTo>
                <a:close/>
                <a:moveTo>
                  <a:pt x="174625" y="174625"/>
                </a:moveTo>
                <a:lnTo>
                  <a:pt x="219075" y="174625"/>
                </a:lnTo>
                <a:lnTo>
                  <a:pt x="219075" y="334963"/>
                </a:lnTo>
                <a:lnTo>
                  <a:pt x="174625" y="334963"/>
                </a:lnTo>
                <a:close/>
                <a:moveTo>
                  <a:pt x="247650" y="134937"/>
                </a:moveTo>
                <a:lnTo>
                  <a:pt x="292100" y="134937"/>
                </a:lnTo>
                <a:lnTo>
                  <a:pt x="292100" y="334962"/>
                </a:lnTo>
                <a:lnTo>
                  <a:pt x="247650" y="334962"/>
                </a:lnTo>
                <a:close/>
                <a:moveTo>
                  <a:pt x="306388" y="0"/>
                </a:moveTo>
                <a:lnTo>
                  <a:pt x="284163" y="85725"/>
                </a:lnTo>
                <a:lnTo>
                  <a:pt x="265113" y="65087"/>
                </a:lnTo>
                <a:lnTo>
                  <a:pt x="157163" y="171451"/>
                </a:lnTo>
                <a:lnTo>
                  <a:pt x="122238" y="138113"/>
                </a:lnTo>
                <a:lnTo>
                  <a:pt x="23813" y="236538"/>
                </a:lnTo>
                <a:lnTo>
                  <a:pt x="0" y="212726"/>
                </a:lnTo>
                <a:lnTo>
                  <a:pt x="122238" y="90487"/>
                </a:lnTo>
                <a:lnTo>
                  <a:pt x="157163" y="125413"/>
                </a:lnTo>
                <a:lnTo>
                  <a:pt x="241300" y="42862"/>
                </a:lnTo>
                <a:lnTo>
                  <a:pt x="219075" y="20637"/>
                </a:lnTo>
                <a:close/>
              </a:path>
            </a:pathLst>
          </a:custGeom>
          <a:gradFill>
            <a:gsLst>
              <a:gs pos="0">
                <a:srgbClr val="377EB3"/>
              </a:gs>
              <a:gs pos="100000">
                <a:srgbClr val="181E36"/>
              </a:gs>
            </a:gsLst>
            <a:lin ang="2700000" scaled="0"/>
          </a:gradFill>
          <a:ln>
            <a:noFill/>
          </a:ln>
          <a:extLst/>
        </p:spPr>
        <p:txBody>
          <a:bodyPr vert="horz" wrap="square" lIns="91440" tIns="45720" rIns="91440" bIns="45720" numCol="1" anchor="t" anchorCtr="0" compatLnSpc="1">
            <a:prstTxWarp prst="textNoShape">
              <a:avLst/>
            </a:prstTxWarp>
            <a:noAutofit/>
          </a:bodyPr>
          <a:lstStyle/>
          <a:p>
            <a:endParaRPr lang="zh-CN" altLang="en-US"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71" name="文本框 70"/>
          <p:cNvSpPr txBox="1"/>
          <p:nvPr/>
        </p:nvSpPr>
        <p:spPr>
          <a:xfrm>
            <a:off x="5127064" y="4263656"/>
            <a:ext cx="2000869" cy="461665"/>
          </a:xfrm>
          <a:prstGeom prst="rect">
            <a:avLst/>
          </a:prstGeom>
          <a:noFill/>
        </p:spPr>
        <p:txBody>
          <a:bodyPr wrap="none" rtlCol="0">
            <a:spAutoFit/>
          </a:bodyPr>
          <a:lstStyle/>
          <a:p>
            <a:pPr algn="ctr"/>
            <a:r>
              <a:rPr lang="zh-CN" altLang="en-US" sz="2400" b="1" dirty="0" smtClean="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添加标题文字</a:t>
            </a:r>
            <a:endParaRPr lang="zh-CN" altLang="en-US" sz="2400" b="1"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73" name="文本框 72"/>
          <p:cNvSpPr txBox="1"/>
          <p:nvPr/>
        </p:nvSpPr>
        <p:spPr>
          <a:xfrm>
            <a:off x="1888576" y="5157015"/>
            <a:ext cx="8734600" cy="983603"/>
          </a:xfrm>
          <a:prstGeom prst="rect">
            <a:avLst/>
          </a:prstGeom>
          <a:noFill/>
        </p:spPr>
        <p:txBody>
          <a:bodyPr wrap="square" rtlCol="0">
            <a:spAutoFit/>
          </a:bodyPr>
          <a:lstStyle/>
          <a:p>
            <a:pP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点击输入简要文字内容文字内容概括精炼，不用多余的文字，言简意赅的说明分项</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内容击输入简要文字内容文字内容概括精炼，不用多余的文字，言简意赅的说明分项内容击输入简要文字内容文字内容概括精炼，不用多余的文字，言简意赅的说明分项</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内容点击</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输入</a:t>
            </a:r>
            <a:endParaRPr lang="en-US" altLang="zh-CN"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a:p>
            <a:pPr>
              <a:lnSpc>
                <a:spcPct val="150000"/>
              </a:lnSpc>
            </a:pP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a:p>
            <a:pPr>
              <a:lnSpc>
                <a:spcPct val="150000"/>
              </a:lnSpc>
            </a:pP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简要</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文字内容文字内容概括精炼，不用多余的文字，言简意赅的说明分项内容击输入简要文字内容文字内容概括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精炼</a:t>
            </a:r>
            <a:endParaRPr lang="en-US" altLang="zh-CN"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grpSp>
        <p:nvGrpSpPr>
          <p:cNvPr id="75" name="组合 74"/>
          <p:cNvGrpSpPr/>
          <p:nvPr/>
        </p:nvGrpSpPr>
        <p:grpSpPr>
          <a:xfrm>
            <a:off x="1557363" y="2023065"/>
            <a:ext cx="2128590" cy="2128590"/>
            <a:chOff x="1545006" y="1872037"/>
            <a:chExt cx="2128590" cy="2128590"/>
          </a:xfrm>
        </p:grpSpPr>
        <p:sp>
          <p:nvSpPr>
            <p:cNvPr id="76" name="泪滴形 75"/>
            <p:cNvSpPr/>
            <p:nvPr/>
          </p:nvSpPr>
          <p:spPr>
            <a:xfrm rot="2700000">
              <a:off x="1545006" y="1872037"/>
              <a:ext cx="2128590" cy="2128590"/>
            </a:xfrm>
            <a:prstGeom prst="teardrop">
              <a:avLst>
                <a:gd name="adj" fmla="val 129060"/>
              </a:avLst>
            </a:prstGeom>
            <a:noFill/>
            <a:ln>
              <a:solidFill>
                <a:srgbClr val="076EB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77" name="文本框 76"/>
            <p:cNvSpPr txBox="1"/>
            <p:nvPr/>
          </p:nvSpPr>
          <p:spPr>
            <a:xfrm>
              <a:off x="1660296" y="2259165"/>
              <a:ext cx="1980029" cy="1077218"/>
            </a:xfrm>
            <a:prstGeom prst="rect">
              <a:avLst/>
            </a:prstGeom>
            <a:noFill/>
          </p:spPr>
          <p:txBody>
            <a:bodyPr wrap="none" rtlCol="0">
              <a:spAutoFit/>
            </a:bodyPr>
            <a:lstStyle>
              <a:defPPr>
                <a:defRPr lang="zh-CN"/>
              </a:defPPr>
              <a:lvl1pPr>
                <a:defRPr sz="3600" spc="300">
                  <a:solidFill>
                    <a:schemeClr val="accent6"/>
                  </a:solidFill>
                  <a:cs typeface="+mn-ea"/>
                </a:defRPr>
              </a:lvl1pPr>
            </a:lstStyle>
            <a:p>
              <a:pPr algn="ctr"/>
              <a:r>
                <a:rPr lang="zh-CN" altLang="en-US" sz="3200" dirty="0" smtClean="0">
                  <a:solidFill>
                    <a:schemeClr val="tx1">
                      <a:lumMod val="75000"/>
                      <a:lumOff val="25000"/>
                    </a:schemeClr>
                  </a:solidFill>
                  <a:latin typeface="字魂105号-简雅黑" panose="00000500000000000000" pitchFamily="2" charset="-122"/>
                  <a:ea typeface="字魂105号-简雅黑" panose="00000500000000000000" pitchFamily="2" charset="-122"/>
                  <a:sym typeface="+mn-lt"/>
                </a:rPr>
                <a:t>互联</a:t>
              </a:r>
              <a:endParaRPr lang="en-US" altLang="zh-CN" sz="3200" dirty="0" smtClean="0">
                <a:solidFill>
                  <a:schemeClr val="tx1">
                    <a:lumMod val="75000"/>
                    <a:lumOff val="25000"/>
                  </a:schemeClr>
                </a:solidFill>
                <a:latin typeface="字魂105号-简雅黑" panose="00000500000000000000" pitchFamily="2" charset="-122"/>
                <a:ea typeface="字魂105号-简雅黑" panose="00000500000000000000" pitchFamily="2" charset="-122"/>
                <a:sym typeface="+mn-lt"/>
              </a:endParaRPr>
            </a:p>
            <a:p>
              <a:pPr algn="ctr"/>
              <a:r>
                <a:rPr lang="zh-CN" altLang="en-US" sz="3200" dirty="0" smtClean="0">
                  <a:solidFill>
                    <a:schemeClr val="tx1">
                      <a:lumMod val="75000"/>
                      <a:lumOff val="25000"/>
                    </a:schemeClr>
                  </a:solidFill>
                  <a:latin typeface="字魂105号-简雅黑" panose="00000500000000000000" pitchFamily="2" charset="-122"/>
                  <a:ea typeface="字魂105号-简雅黑" panose="00000500000000000000" pitchFamily="2" charset="-122"/>
                  <a:sym typeface="+mn-lt"/>
                </a:rPr>
                <a:t>网络数据</a:t>
              </a:r>
              <a:endParaRPr lang="zh-CN" altLang="en-US" sz="3200" dirty="0">
                <a:solidFill>
                  <a:schemeClr val="tx1">
                    <a:lumMod val="75000"/>
                    <a:lumOff val="25000"/>
                  </a:schemeClr>
                </a:solidFill>
                <a:latin typeface="字魂105号-简雅黑" panose="00000500000000000000" pitchFamily="2" charset="-122"/>
                <a:ea typeface="字魂105号-简雅黑" panose="00000500000000000000" pitchFamily="2" charset="-122"/>
                <a:sym typeface="+mn-lt"/>
              </a:endParaRPr>
            </a:p>
          </p:txBody>
        </p:sp>
      </p:grpSp>
      <p:grpSp>
        <p:nvGrpSpPr>
          <p:cNvPr id="78" name="组合 77"/>
          <p:cNvGrpSpPr/>
          <p:nvPr/>
        </p:nvGrpSpPr>
        <p:grpSpPr>
          <a:xfrm>
            <a:off x="8479017" y="2023065"/>
            <a:ext cx="2180332" cy="2128590"/>
            <a:chOff x="8466660" y="1872037"/>
            <a:chExt cx="2180332" cy="2128590"/>
          </a:xfrm>
        </p:grpSpPr>
        <p:sp>
          <p:nvSpPr>
            <p:cNvPr id="79" name="泪滴形 78"/>
            <p:cNvSpPr/>
            <p:nvPr/>
          </p:nvSpPr>
          <p:spPr>
            <a:xfrm rot="18900000" flipH="1">
              <a:off x="8518402" y="1872037"/>
              <a:ext cx="2128590" cy="2128590"/>
            </a:xfrm>
            <a:prstGeom prst="teardrop">
              <a:avLst>
                <a:gd name="adj" fmla="val 129060"/>
              </a:avLst>
            </a:prstGeom>
            <a:noFill/>
            <a:ln>
              <a:solidFill>
                <a:srgbClr val="076EB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80" name="文本框 79"/>
            <p:cNvSpPr txBox="1"/>
            <p:nvPr/>
          </p:nvSpPr>
          <p:spPr>
            <a:xfrm>
              <a:off x="8466660" y="2266580"/>
              <a:ext cx="1980030" cy="1077218"/>
            </a:xfrm>
            <a:prstGeom prst="rect">
              <a:avLst/>
            </a:prstGeom>
            <a:noFill/>
          </p:spPr>
          <p:txBody>
            <a:bodyPr wrap="none" rtlCol="0">
              <a:spAutoFit/>
            </a:bodyPr>
            <a:lstStyle/>
            <a:p>
              <a:pPr algn="ctr"/>
              <a:r>
                <a:rPr lang="zh-CN" altLang="en-US" sz="3200" spc="3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数据</a:t>
              </a:r>
              <a:endParaRPr lang="en-US" altLang="zh-CN" sz="3200" spc="3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a:p>
              <a:pPr algn="ctr"/>
              <a:r>
                <a:rPr lang="zh-CN" altLang="en-US" sz="3200" spc="3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分析处理</a:t>
              </a:r>
              <a:endParaRPr lang="zh-CN" altLang="en-US" sz="3200" spc="3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12" name="组合 11"/>
          <p:cNvGrpSpPr/>
          <p:nvPr/>
        </p:nvGrpSpPr>
        <p:grpSpPr>
          <a:xfrm>
            <a:off x="1165847" y="240596"/>
            <a:ext cx="3537842" cy="584775"/>
            <a:chOff x="5178817" y="786732"/>
            <a:chExt cx="3537842" cy="584775"/>
          </a:xfrm>
        </p:grpSpPr>
        <p:sp>
          <p:nvSpPr>
            <p:cNvPr id="13" name="矩形 12"/>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数据对比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14" name="文本框 13"/>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15" name="文本框 14"/>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03</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4141088737"/>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grpId="0" nodeType="afterEffect">
                                  <p:stCondLst>
                                    <p:cond delay="0"/>
                                  </p:stCondLst>
                                  <p:childTnLst>
                                    <p:set>
                                      <p:cBhvr>
                                        <p:cTn id="6" dur="1" fill="hold">
                                          <p:stCondLst>
                                            <p:cond delay="0"/>
                                          </p:stCondLst>
                                        </p:cTn>
                                        <p:tgtEl>
                                          <p:spTgt spid="66"/>
                                        </p:tgtEl>
                                        <p:attrNameLst>
                                          <p:attrName>style.visibility</p:attrName>
                                        </p:attrNameLst>
                                      </p:cBhvr>
                                      <p:to>
                                        <p:strVal val="visible"/>
                                      </p:to>
                                    </p:set>
                                    <p:anim calcmode="lin" valueType="num">
                                      <p:cBhvr>
                                        <p:cTn id="7" dur="1000" fill="hold"/>
                                        <p:tgtEl>
                                          <p:spTgt spid="66"/>
                                        </p:tgtEl>
                                        <p:attrNameLst>
                                          <p:attrName>ppt_w</p:attrName>
                                        </p:attrNameLst>
                                      </p:cBhvr>
                                      <p:tavLst>
                                        <p:tav tm="0">
                                          <p:val>
                                            <p:fltVal val="0"/>
                                          </p:val>
                                        </p:tav>
                                        <p:tav tm="100000">
                                          <p:val>
                                            <p:strVal val="#ppt_w"/>
                                          </p:val>
                                        </p:tav>
                                      </p:tavLst>
                                    </p:anim>
                                    <p:anim calcmode="lin" valueType="num">
                                      <p:cBhvr>
                                        <p:cTn id="8" dur="1000" fill="hold"/>
                                        <p:tgtEl>
                                          <p:spTgt spid="66"/>
                                        </p:tgtEl>
                                        <p:attrNameLst>
                                          <p:attrName>ppt_h</p:attrName>
                                        </p:attrNameLst>
                                      </p:cBhvr>
                                      <p:tavLst>
                                        <p:tav tm="0">
                                          <p:val>
                                            <p:fltVal val="0"/>
                                          </p:val>
                                        </p:tav>
                                        <p:tav tm="100000">
                                          <p:val>
                                            <p:strVal val="#ppt_h"/>
                                          </p:val>
                                        </p:tav>
                                      </p:tavLst>
                                    </p:anim>
                                    <p:anim calcmode="lin" valueType="num">
                                      <p:cBhvr>
                                        <p:cTn id="9" dur="1000" fill="hold"/>
                                        <p:tgtEl>
                                          <p:spTgt spid="66"/>
                                        </p:tgtEl>
                                        <p:attrNameLst>
                                          <p:attrName>ppt_x</p:attrName>
                                        </p:attrNameLst>
                                      </p:cBhvr>
                                      <p:tavLst>
                                        <p:tav tm="0">
                                          <p:val>
                                            <p:fltVal val="0.5"/>
                                          </p:val>
                                        </p:tav>
                                        <p:tav tm="100000">
                                          <p:val>
                                            <p:strVal val="#ppt_x"/>
                                          </p:val>
                                        </p:tav>
                                      </p:tavLst>
                                    </p:anim>
                                    <p:anim calcmode="lin" valueType="num">
                                      <p:cBhvr>
                                        <p:cTn id="10" dur="1000" fill="hold"/>
                                        <p:tgtEl>
                                          <p:spTgt spid="66"/>
                                        </p:tgtEl>
                                        <p:attrNameLst>
                                          <p:attrName>ppt_y</p:attrName>
                                        </p:attrNameLst>
                                      </p:cBhvr>
                                      <p:tavLst>
                                        <p:tav tm="0">
                                          <p:val>
                                            <p:fltVal val="0.5"/>
                                          </p:val>
                                        </p:tav>
                                        <p:tav tm="100000">
                                          <p:val>
                                            <p:strVal val="#ppt_y"/>
                                          </p:val>
                                        </p:tav>
                                      </p:tavLst>
                                    </p:anim>
                                  </p:childTnLst>
                                </p:cTn>
                              </p:par>
                            </p:childTnLst>
                          </p:cTn>
                        </p:par>
                        <p:par>
                          <p:cTn id="11" fill="hold">
                            <p:stCondLst>
                              <p:cond delay="1000"/>
                            </p:stCondLst>
                            <p:childTnLst>
                              <p:par>
                                <p:cTn id="12" presetID="12" presetClass="entr" presetSubtype="2" fill="hold" nodeType="afterEffect">
                                  <p:stCondLst>
                                    <p:cond delay="0"/>
                                  </p:stCondLst>
                                  <p:childTnLst>
                                    <p:set>
                                      <p:cBhvr>
                                        <p:cTn id="13" dur="1" fill="hold">
                                          <p:stCondLst>
                                            <p:cond delay="0"/>
                                          </p:stCondLst>
                                        </p:cTn>
                                        <p:tgtEl>
                                          <p:spTgt spid="75"/>
                                        </p:tgtEl>
                                        <p:attrNameLst>
                                          <p:attrName>style.visibility</p:attrName>
                                        </p:attrNameLst>
                                      </p:cBhvr>
                                      <p:to>
                                        <p:strVal val="visible"/>
                                      </p:to>
                                    </p:set>
                                    <p:anim calcmode="lin" valueType="num">
                                      <p:cBhvr additive="base">
                                        <p:cTn id="14" dur="1000"/>
                                        <p:tgtEl>
                                          <p:spTgt spid="75"/>
                                        </p:tgtEl>
                                        <p:attrNameLst>
                                          <p:attrName>ppt_x</p:attrName>
                                        </p:attrNameLst>
                                      </p:cBhvr>
                                      <p:tavLst>
                                        <p:tav tm="0">
                                          <p:val>
                                            <p:strVal val="#ppt_x+#ppt_w*1.125000"/>
                                          </p:val>
                                        </p:tav>
                                        <p:tav tm="100000">
                                          <p:val>
                                            <p:strVal val="#ppt_x"/>
                                          </p:val>
                                        </p:tav>
                                      </p:tavLst>
                                    </p:anim>
                                    <p:animEffect transition="in" filter="wipe(left)">
                                      <p:cBhvr>
                                        <p:cTn id="15" dur="1000"/>
                                        <p:tgtEl>
                                          <p:spTgt spid="75"/>
                                        </p:tgtEl>
                                      </p:cBhvr>
                                    </p:animEffect>
                                  </p:childTnLst>
                                </p:cTn>
                              </p:par>
                              <p:par>
                                <p:cTn id="16" presetID="12" presetClass="entr" presetSubtype="8" fill="hold" nodeType="withEffect">
                                  <p:stCondLst>
                                    <p:cond delay="0"/>
                                  </p:stCondLst>
                                  <p:childTnLst>
                                    <p:set>
                                      <p:cBhvr>
                                        <p:cTn id="17" dur="1" fill="hold">
                                          <p:stCondLst>
                                            <p:cond delay="0"/>
                                          </p:stCondLst>
                                        </p:cTn>
                                        <p:tgtEl>
                                          <p:spTgt spid="78"/>
                                        </p:tgtEl>
                                        <p:attrNameLst>
                                          <p:attrName>style.visibility</p:attrName>
                                        </p:attrNameLst>
                                      </p:cBhvr>
                                      <p:to>
                                        <p:strVal val="visible"/>
                                      </p:to>
                                    </p:set>
                                    <p:anim calcmode="lin" valueType="num">
                                      <p:cBhvr additive="base">
                                        <p:cTn id="18" dur="1000"/>
                                        <p:tgtEl>
                                          <p:spTgt spid="78"/>
                                        </p:tgtEl>
                                        <p:attrNameLst>
                                          <p:attrName>ppt_x</p:attrName>
                                        </p:attrNameLst>
                                      </p:cBhvr>
                                      <p:tavLst>
                                        <p:tav tm="0">
                                          <p:val>
                                            <p:strVal val="#ppt_x-#ppt_w*1.125000"/>
                                          </p:val>
                                        </p:tav>
                                        <p:tav tm="100000">
                                          <p:val>
                                            <p:strVal val="#ppt_x"/>
                                          </p:val>
                                        </p:tav>
                                      </p:tavLst>
                                    </p:anim>
                                    <p:animEffect transition="in" filter="wipe(right)">
                                      <p:cBhvr>
                                        <p:cTn id="19" dur="1000"/>
                                        <p:tgtEl>
                                          <p:spTgt spid="78"/>
                                        </p:tgtEl>
                                      </p:cBhvr>
                                    </p:animEffect>
                                  </p:childTnLst>
                                </p:cTn>
                              </p:par>
                            </p:childTnLst>
                          </p:cTn>
                        </p:par>
                        <p:par>
                          <p:cTn id="20" fill="hold">
                            <p:stCondLst>
                              <p:cond delay="2000"/>
                            </p:stCondLst>
                            <p:childTnLst>
                              <p:par>
                                <p:cTn id="21" presetID="42" presetClass="entr" presetSubtype="0" fill="hold" grpId="0" nodeType="afterEffect">
                                  <p:stCondLst>
                                    <p:cond delay="0"/>
                                  </p:stCondLst>
                                  <p:childTnLst>
                                    <p:set>
                                      <p:cBhvr>
                                        <p:cTn id="22" dur="1" fill="hold">
                                          <p:stCondLst>
                                            <p:cond delay="0"/>
                                          </p:stCondLst>
                                        </p:cTn>
                                        <p:tgtEl>
                                          <p:spTgt spid="71"/>
                                        </p:tgtEl>
                                        <p:attrNameLst>
                                          <p:attrName>style.visibility</p:attrName>
                                        </p:attrNameLst>
                                      </p:cBhvr>
                                      <p:to>
                                        <p:strVal val="visible"/>
                                      </p:to>
                                    </p:set>
                                    <p:animEffect transition="in" filter="fade">
                                      <p:cBhvr>
                                        <p:cTn id="23" dur="1000"/>
                                        <p:tgtEl>
                                          <p:spTgt spid="71"/>
                                        </p:tgtEl>
                                      </p:cBhvr>
                                    </p:animEffect>
                                    <p:anim calcmode="lin" valueType="num">
                                      <p:cBhvr>
                                        <p:cTn id="24" dur="1000" fill="hold"/>
                                        <p:tgtEl>
                                          <p:spTgt spid="71"/>
                                        </p:tgtEl>
                                        <p:attrNameLst>
                                          <p:attrName>ppt_x</p:attrName>
                                        </p:attrNameLst>
                                      </p:cBhvr>
                                      <p:tavLst>
                                        <p:tav tm="0">
                                          <p:val>
                                            <p:strVal val="#ppt_x"/>
                                          </p:val>
                                        </p:tav>
                                        <p:tav tm="100000">
                                          <p:val>
                                            <p:strVal val="#ppt_x"/>
                                          </p:val>
                                        </p:tav>
                                      </p:tavLst>
                                    </p:anim>
                                    <p:anim calcmode="lin" valueType="num">
                                      <p:cBhvr>
                                        <p:cTn id="25" dur="1000" fill="hold"/>
                                        <p:tgtEl>
                                          <p:spTgt spid="71"/>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41" presetClass="entr" presetSubtype="0" fill="hold" grpId="0" nodeType="afterEffect">
                                  <p:stCondLst>
                                    <p:cond delay="0"/>
                                  </p:stCondLst>
                                  <p:iterate type="lt">
                                    <p:tmPct val="5000"/>
                                  </p:iterate>
                                  <p:childTnLst>
                                    <p:set>
                                      <p:cBhvr>
                                        <p:cTn id="28" dur="1" fill="hold">
                                          <p:stCondLst>
                                            <p:cond delay="0"/>
                                          </p:stCondLst>
                                        </p:cTn>
                                        <p:tgtEl>
                                          <p:spTgt spid="73"/>
                                        </p:tgtEl>
                                        <p:attrNameLst>
                                          <p:attrName>style.visibility</p:attrName>
                                        </p:attrNameLst>
                                      </p:cBhvr>
                                      <p:to>
                                        <p:strVal val="visible"/>
                                      </p:to>
                                    </p:set>
                                    <p:anim calcmode="lin" valueType="num">
                                      <p:cBhvr>
                                        <p:cTn id="29" dur="500" fill="hold"/>
                                        <p:tgtEl>
                                          <p:spTgt spid="73"/>
                                        </p:tgtEl>
                                        <p:attrNameLst>
                                          <p:attrName>ppt_x</p:attrName>
                                        </p:attrNameLst>
                                      </p:cBhvr>
                                      <p:tavLst>
                                        <p:tav tm="0">
                                          <p:val>
                                            <p:strVal val="#ppt_x"/>
                                          </p:val>
                                        </p:tav>
                                        <p:tav tm="50000">
                                          <p:val>
                                            <p:strVal val="#ppt_x+.1"/>
                                          </p:val>
                                        </p:tav>
                                        <p:tav tm="100000">
                                          <p:val>
                                            <p:strVal val="#ppt_x"/>
                                          </p:val>
                                        </p:tav>
                                      </p:tavLst>
                                    </p:anim>
                                    <p:anim calcmode="lin" valueType="num">
                                      <p:cBhvr>
                                        <p:cTn id="30" dur="500" fill="hold"/>
                                        <p:tgtEl>
                                          <p:spTgt spid="73"/>
                                        </p:tgtEl>
                                        <p:attrNameLst>
                                          <p:attrName>ppt_y</p:attrName>
                                        </p:attrNameLst>
                                      </p:cBhvr>
                                      <p:tavLst>
                                        <p:tav tm="0">
                                          <p:val>
                                            <p:strVal val="#ppt_y"/>
                                          </p:val>
                                        </p:tav>
                                        <p:tav tm="100000">
                                          <p:val>
                                            <p:strVal val="#ppt_y"/>
                                          </p:val>
                                        </p:tav>
                                      </p:tavLst>
                                    </p:anim>
                                    <p:anim calcmode="lin" valueType="num">
                                      <p:cBhvr>
                                        <p:cTn id="31" dur="500" fill="hold"/>
                                        <p:tgtEl>
                                          <p:spTgt spid="73"/>
                                        </p:tgtEl>
                                        <p:attrNameLst>
                                          <p:attrName>ppt_h</p:attrName>
                                        </p:attrNameLst>
                                      </p:cBhvr>
                                      <p:tavLst>
                                        <p:tav tm="0">
                                          <p:val>
                                            <p:strVal val="#ppt_h/10"/>
                                          </p:val>
                                        </p:tav>
                                        <p:tav tm="50000">
                                          <p:val>
                                            <p:strVal val="#ppt_h+.01"/>
                                          </p:val>
                                        </p:tav>
                                        <p:tav tm="100000">
                                          <p:val>
                                            <p:strVal val="#ppt_h"/>
                                          </p:val>
                                        </p:tav>
                                      </p:tavLst>
                                    </p:anim>
                                    <p:anim calcmode="lin" valueType="num">
                                      <p:cBhvr>
                                        <p:cTn id="32" dur="500" fill="hold"/>
                                        <p:tgtEl>
                                          <p:spTgt spid="73"/>
                                        </p:tgtEl>
                                        <p:attrNameLst>
                                          <p:attrName>ppt_w</p:attrName>
                                        </p:attrNameLst>
                                      </p:cBhvr>
                                      <p:tavLst>
                                        <p:tav tm="0">
                                          <p:val>
                                            <p:strVal val="#ppt_w/10"/>
                                          </p:val>
                                        </p:tav>
                                        <p:tav tm="50000">
                                          <p:val>
                                            <p:strVal val="#ppt_w+.01"/>
                                          </p:val>
                                        </p:tav>
                                        <p:tav tm="100000">
                                          <p:val>
                                            <p:strVal val="#ppt_w"/>
                                          </p:val>
                                        </p:tav>
                                      </p:tavLst>
                                    </p:anim>
                                    <p:animEffect transition="in" filter="fade">
                                      <p:cBhvr>
                                        <p:cTn id="33" dur="500" tmFilter="0,0; .5, 1; 1, 1"/>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71" grpId="0"/>
      <p:bldP spid="7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4533212" y="1781643"/>
            <a:ext cx="3152372" cy="4650598"/>
            <a:chOff x="4401178" y="1296237"/>
            <a:chExt cx="3416440" cy="5040171"/>
          </a:xfrm>
          <a:effectLst>
            <a:outerShdw blurRad="63500" sx="102000" sy="102000" algn="ctr" rotWithShape="0">
              <a:prstClr val="black">
                <a:alpha val="20000"/>
              </a:prstClr>
            </a:outerShdw>
          </a:effectLst>
        </p:grpSpPr>
        <p:sp>
          <p:nvSpPr>
            <p:cNvPr id="4" name="圆角矩形 3"/>
            <p:cNvSpPr/>
            <p:nvPr/>
          </p:nvSpPr>
          <p:spPr>
            <a:xfrm>
              <a:off x="4401178" y="1296237"/>
              <a:ext cx="3416440" cy="4752871"/>
            </a:xfrm>
            <a:prstGeom prst="roundRect">
              <a:avLst>
                <a:gd name="adj" fmla="val 1927"/>
              </a:avLst>
            </a:pr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5393453" y="1557494"/>
              <a:ext cx="1431890" cy="1431890"/>
            </a:xfrm>
            <a:prstGeom prst="ellipse">
              <a:avLst/>
            </a:prstGeom>
            <a:solidFill>
              <a:schemeClr val="bg1"/>
            </a:solidFill>
            <a:ln>
              <a:noFill/>
            </a:ln>
            <a:effectLst>
              <a:outerShdw blurRad="1016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60%</a:t>
              </a:r>
              <a:endPar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7" name="TextBox 39"/>
            <p:cNvSpPr txBox="1"/>
            <p:nvPr/>
          </p:nvSpPr>
          <p:spPr>
            <a:xfrm>
              <a:off x="5452705" y="3516416"/>
              <a:ext cx="1313386" cy="266847"/>
            </a:xfrm>
            <a:prstGeom prst="rect">
              <a:avLst/>
            </a:prstGeom>
            <a:noFill/>
          </p:spPr>
          <p:txBody>
            <a:bodyPr wrap="none" lIns="0" tIns="0" rIns="0" bIns="0" rtlCol="0">
              <a:spAutoFit/>
            </a:bodyPr>
            <a:lstStyle>
              <a:defPPr>
                <a:defRPr lang="zh-CN"/>
              </a:defPPr>
              <a:lvl1pPr>
                <a:defRPr sz="2000">
                  <a:solidFill>
                    <a:schemeClr val="tx1">
                      <a:lumMod val="65000"/>
                      <a:lumOff val="35000"/>
                    </a:schemeClr>
                  </a:solidFill>
                </a:defRPr>
              </a:lvl1pPr>
            </a:lstStyle>
            <a:p>
              <a:pPr algn="ctr"/>
              <a:r>
                <a:rPr lang="zh-CN" altLang="en-US" sz="1600" b="1" dirty="0">
                  <a:solidFill>
                    <a:schemeClr val="bg1"/>
                  </a:solidFill>
                  <a:latin typeface="字魂105号-简雅黑" panose="00000500000000000000" pitchFamily="2" charset="-122"/>
                  <a:ea typeface="字魂105号-简雅黑" panose="00000500000000000000" pitchFamily="2" charset="-122"/>
                </a:rPr>
                <a:t>填写段落标题</a:t>
              </a:r>
            </a:p>
          </p:txBody>
        </p:sp>
        <p:sp>
          <p:nvSpPr>
            <p:cNvPr id="8" name="TextBox 40"/>
            <p:cNvSpPr txBox="1"/>
            <p:nvPr/>
          </p:nvSpPr>
          <p:spPr>
            <a:xfrm>
              <a:off x="4823210" y="3918109"/>
              <a:ext cx="2572378" cy="2418299"/>
            </a:xfrm>
            <a:prstGeom prst="rect">
              <a:avLst/>
            </a:prstGeom>
            <a:noFill/>
          </p:spPr>
          <p:txBody>
            <a:bodyPr wrap="square" lIns="0" tIns="0" rIns="0" bIns="0" rtlCol="0">
              <a:spAutoFit/>
            </a:bodyPr>
            <a:lstStyle>
              <a:defPPr>
                <a:defRPr lang="zh-CN"/>
              </a:defPPr>
              <a:lvl1pPr algn="just">
                <a:lnSpc>
                  <a:spcPts val="1800"/>
                </a:lnSpc>
                <a:spcBef>
                  <a:spcPts val="1200"/>
                </a:spcBef>
                <a:defRPr sz="1100">
                  <a:solidFill>
                    <a:schemeClr val="tx1">
                      <a:lumMod val="65000"/>
                      <a:lumOff val="35000"/>
                    </a:schemeClr>
                  </a:solidFill>
                  <a:latin typeface="+mn-ea"/>
                </a:defRPr>
              </a:lvl1pPr>
            </a:lstStyle>
            <a:p>
              <a:pPr algn="ctr"/>
              <a:r>
                <a:rPr lang="zh-CN" altLang="en-US" sz="1000" dirty="0">
                  <a:solidFill>
                    <a:schemeClr val="bg1"/>
                  </a:solidFill>
                  <a:latin typeface="字魂105号-简雅黑" panose="00000500000000000000" pitchFamily="2" charset="-122"/>
                  <a:ea typeface="字魂105号-简雅黑" panose="00000500000000000000" pitchFamily="2" charset="-122"/>
                </a:rPr>
                <a:t>您的内容打在这里，或者通过复制您的文本</a:t>
              </a:r>
              <a:r>
                <a:rPr lang="zh-CN" altLang="en-US" sz="1000" dirty="0" smtClean="0">
                  <a:solidFill>
                    <a:schemeClr val="bg1"/>
                  </a:solidFill>
                  <a:latin typeface="字魂105号-简雅黑" panose="00000500000000000000" pitchFamily="2" charset="-122"/>
                  <a:ea typeface="字魂105号-简雅黑" panose="00000500000000000000" pitchFamily="2" charset="-122"/>
                </a:rPr>
                <a:t>后在此</a:t>
              </a:r>
              <a:r>
                <a:rPr lang="zh-CN" altLang="en-US" sz="1000" dirty="0">
                  <a:solidFill>
                    <a:schemeClr val="bg1"/>
                  </a:solidFill>
                  <a:latin typeface="字魂105号-简雅黑" panose="00000500000000000000" pitchFamily="2" charset="-122"/>
                  <a:ea typeface="字魂105号-简雅黑" panose="00000500000000000000" pitchFamily="2" charset="-122"/>
                </a:rPr>
                <a:t>框中选择粘贴，并选择只保留文字。您的内容打在这里，或者通过通过您的内容打在这里，或者通过复制您的文本后，在此框中选择粘贴，并选择只保留文字</a:t>
              </a:r>
              <a:r>
                <a:rPr lang="zh-CN" altLang="en-US" sz="1000" dirty="0" smtClean="0">
                  <a:solidFill>
                    <a:schemeClr val="bg1"/>
                  </a:solidFill>
                  <a:latin typeface="字魂105号-简雅黑" panose="00000500000000000000" pitchFamily="2" charset="-122"/>
                  <a:ea typeface="字魂105号-简雅黑" panose="00000500000000000000" pitchFamily="2" charset="-122"/>
                </a:rPr>
                <a:t>。</a:t>
              </a:r>
              <a:r>
                <a:rPr lang="zh-CN" altLang="en-US" sz="1000" dirty="0">
                  <a:solidFill>
                    <a:schemeClr val="bg1"/>
                  </a:solidFill>
                  <a:latin typeface="字魂105号-简雅黑" panose="00000500000000000000" pitchFamily="2" charset="-122"/>
                  <a:ea typeface="字魂105号-简雅黑" panose="00000500000000000000" pitchFamily="2" charset="-122"/>
                </a:rPr>
                <a:t>通过通过您的内容打在这里，或者通过复制您的文本后</a:t>
              </a:r>
              <a:r>
                <a:rPr lang="zh-CN" altLang="en-US" sz="1000" dirty="0" smtClean="0">
                  <a:solidFill>
                    <a:schemeClr val="bg1"/>
                  </a:solidFill>
                  <a:latin typeface="字魂105号-简雅黑" panose="00000500000000000000" pitchFamily="2" charset="-122"/>
                  <a:ea typeface="字魂105号-简雅黑" panose="00000500000000000000" pitchFamily="2" charset="-122"/>
                </a:rPr>
                <a:t>您</a:t>
              </a:r>
              <a:r>
                <a:rPr lang="zh-CN" altLang="en-US" sz="1000" dirty="0">
                  <a:solidFill>
                    <a:schemeClr val="bg1"/>
                  </a:solidFill>
                  <a:latin typeface="字魂105号-简雅黑" panose="00000500000000000000" pitchFamily="2" charset="-122"/>
                  <a:ea typeface="字魂105号-简雅黑" panose="00000500000000000000" pitchFamily="2" charset="-122"/>
                </a:rPr>
                <a:t>的内容打在</a:t>
              </a:r>
              <a:r>
                <a:rPr lang="zh-CN" altLang="en-US" sz="1000" dirty="0" smtClean="0">
                  <a:solidFill>
                    <a:schemeClr val="bg1"/>
                  </a:solidFill>
                  <a:latin typeface="字魂105号-简雅黑" panose="00000500000000000000" pitchFamily="2" charset="-122"/>
                  <a:ea typeface="字魂105号-简雅黑" panose="00000500000000000000" pitchFamily="2" charset="-122"/>
                </a:rPr>
                <a:t>这里或者</a:t>
              </a:r>
              <a:r>
                <a:rPr lang="zh-CN" altLang="en-US" sz="1000" dirty="0">
                  <a:solidFill>
                    <a:schemeClr val="bg1"/>
                  </a:solidFill>
                  <a:latin typeface="字魂105号-简雅黑" panose="00000500000000000000" pitchFamily="2" charset="-122"/>
                  <a:ea typeface="字魂105号-简雅黑" panose="00000500000000000000" pitchFamily="2" charset="-122"/>
                </a:rPr>
                <a:t>通过通过</a:t>
              </a:r>
            </a:p>
            <a:p>
              <a:pPr algn="ctr"/>
              <a:endParaRPr lang="zh-CN" altLang="en-US" sz="1000"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10" name="组合 9"/>
          <p:cNvGrpSpPr/>
          <p:nvPr/>
        </p:nvGrpSpPr>
        <p:grpSpPr>
          <a:xfrm>
            <a:off x="945129" y="2004164"/>
            <a:ext cx="2832468" cy="3940462"/>
            <a:chOff x="4401178" y="1296237"/>
            <a:chExt cx="3416440" cy="4752871"/>
          </a:xfrm>
          <a:effectLst>
            <a:outerShdw blurRad="63500" sx="102000" sy="102000" algn="ctr" rotWithShape="0">
              <a:prstClr val="black">
                <a:alpha val="20000"/>
              </a:prstClr>
            </a:outerShdw>
          </a:effectLst>
        </p:grpSpPr>
        <p:sp>
          <p:nvSpPr>
            <p:cNvPr id="11" name="圆角矩形 10"/>
            <p:cNvSpPr/>
            <p:nvPr/>
          </p:nvSpPr>
          <p:spPr>
            <a:xfrm>
              <a:off x="4401178" y="1296237"/>
              <a:ext cx="3416440" cy="4752871"/>
            </a:xfrm>
            <a:prstGeom prst="roundRect">
              <a:avLst>
                <a:gd name="adj" fmla="val 192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5393453" y="1557494"/>
              <a:ext cx="1431890" cy="1431890"/>
            </a:xfrm>
            <a:prstGeom prst="ellipse">
              <a:avLst/>
            </a:prstGeom>
            <a:gradFill>
              <a:gsLst>
                <a:gs pos="0">
                  <a:srgbClr val="377EB3"/>
                </a:gs>
                <a:gs pos="100000">
                  <a:srgbClr val="181E36"/>
                </a:gs>
              </a:gsLst>
              <a:lin ang="2700000" scaled="0"/>
            </a:gradFill>
            <a:ln>
              <a:noFill/>
            </a:ln>
            <a:effectLst>
              <a:outerShdw blurRad="1016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solidFill>
                    <a:schemeClr val="bg1"/>
                  </a:solidFill>
                  <a:latin typeface="字魂105号-简雅黑" panose="00000500000000000000" pitchFamily="2" charset="-122"/>
                  <a:ea typeface="字魂105号-简雅黑" panose="00000500000000000000" pitchFamily="2" charset="-122"/>
                </a:rPr>
                <a:t>88%</a:t>
              </a:r>
              <a:endParaRPr lang="zh-CN" altLang="en-US" sz="2400" dirty="0">
                <a:solidFill>
                  <a:schemeClr val="bg1"/>
                </a:solidFill>
                <a:latin typeface="字魂105号-简雅黑" panose="00000500000000000000" pitchFamily="2" charset="-122"/>
                <a:ea typeface="字魂105号-简雅黑" panose="00000500000000000000" pitchFamily="2" charset="-122"/>
              </a:endParaRPr>
            </a:p>
          </p:txBody>
        </p:sp>
        <p:sp>
          <p:nvSpPr>
            <p:cNvPr id="13" name="TextBox 39"/>
            <p:cNvSpPr txBox="1"/>
            <p:nvPr/>
          </p:nvSpPr>
          <p:spPr>
            <a:xfrm>
              <a:off x="5378538" y="3516415"/>
              <a:ext cx="1461722" cy="296985"/>
            </a:xfrm>
            <a:prstGeom prst="rect">
              <a:avLst/>
            </a:prstGeom>
            <a:noFill/>
          </p:spPr>
          <p:txBody>
            <a:bodyPr wrap="none" lIns="0" tIns="0" rIns="0" bIns="0" rtlCol="0">
              <a:spAutoFit/>
            </a:bodyPr>
            <a:lstStyle>
              <a:defPPr>
                <a:defRPr lang="zh-CN"/>
              </a:defPPr>
              <a:lvl1pPr>
                <a:defRPr sz="2000">
                  <a:solidFill>
                    <a:schemeClr val="tx1">
                      <a:lumMod val="65000"/>
                      <a:lumOff val="35000"/>
                    </a:schemeClr>
                  </a:solidFill>
                </a:defRPr>
              </a:lvl1pPr>
            </a:lstStyle>
            <a:p>
              <a:pPr algn="ct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填写段落标题</a:t>
              </a:r>
            </a:p>
          </p:txBody>
        </p:sp>
        <p:sp>
          <p:nvSpPr>
            <p:cNvPr id="14" name="TextBox 40"/>
            <p:cNvSpPr txBox="1"/>
            <p:nvPr/>
          </p:nvSpPr>
          <p:spPr>
            <a:xfrm>
              <a:off x="4823210" y="3918110"/>
              <a:ext cx="2572377" cy="1948964"/>
            </a:xfrm>
            <a:prstGeom prst="rect">
              <a:avLst/>
            </a:prstGeom>
            <a:noFill/>
          </p:spPr>
          <p:txBody>
            <a:bodyPr wrap="square" lIns="0" tIns="0" rIns="0" bIns="0" rtlCol="0">
              <a:spAutoFit/>
            </a:bodyPr>
            <a:lstStyle>
              <a:defPPr>
                <a:defRPr lang="zh-CN"/>
              </a:defPPr>
              <a:lvl1pPr algn="just">
                <a:lnSpc>
                  <a:spcPts val="1800"/>
                </a:lnSpc>
                <a:spcBef>
                  <a:spcPts val="1200"/>
                </a:spcBef>
                <a:defRPr sz="1100">
                  <a:solidFill>
                    <a:schemeClr val="tx1">
                      <a:lumMod val="65000"/>
                      <a:lumOff val="35000"/>
                    </a:schemeClr>
                  </a:solidFill>
                  <a:latin typeface="+mn-ea"/>
                </a:defRPr>
              </a:lvl1pPr>
            </a:lstStyle>
            <a:p>
              <a:pPr algn="ct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您的内容打在这里，或者通过复制您的文本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后在此</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框中选择粘贴，并选择只保留文字。您的内容打在这里，或者通过通过您的内容打在这里，或者通过复制您的文本后，在此框中选择粘贴，并选择只保留</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文字通过</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通过您的内容打</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在</a:t>
              </a:r>
              <a:endPar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grpSp>
      <p:grpSp>
        <p:nvGrpSpPr>
          <p:cNvPr id="15" name="组合 14"/>
          <p:cNvGrpSpPr/>
          <p:nvPr/>
        </p:nvGrpSpPr>
        <p:grpSpPr>
          <a:xfrm>
            <a:off x="8358286" y="2004164"/>
            <a:ext cx="2832468" cy="3940462"/>
            <a:chOff x="4401178" y="1296237"/>
            <a:chExt cx="3416440" cy="4752871"/>
          </a:xfrm>
          <a:effectLst>
            <a:outerShdw blurRad="63500" sx="102000" sy="102000" algn="ctr" rotWithShape="0">
              <a:prstClr val="black">
                <a:alpha val="20000"/>
              </a:prstClr>
            </a:outerShdw>
          </a:effectLst>
        </p:grpSpPr>
        <p:sp>
          <p:nvSpPr>
            <p:cNvPr id="16" name="圆角矩形 15"/>
            <p:cNvSpPr/>
            <p:nvPr/>
          </p:nvSpPr>
          <p:spPr>
            <a:xfrm>
              <a:off x="4401178" y="1296237"/>
              <a:ext cx="3416440" cy="4752871"/>
            </a:xfrm>
            <a:prstGeom prst="roundRect">
              <a:avLst>
                <a:gd name="adj" fmla="val 192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393453" y="1557494"/>
              <a:ext cx="1431890" cy="1431890"/>
            </a:xfrm>
            <a:prstGeom prst="ellipse">
              <a:avLst/>
            </a:prstGeom>
            <a:gradFill>
              <a:gsLst>
                <a:gs pos="0">
                  <a:srgbClr val="377EB3"/>
                </a:gs>
                <a:gs pos="100000">
                  <a:srgbClr val="181E36"/>
                </a:gs>
              </a:gsLst>
              <a:lin ang="2700000" scaled="0"/>
            </a:gradFill>
            <a:ln>
              <a:noFill/>
            </a:ln>
            <a:effectLst>
              <a:outerShdw blurRad="1016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solidFill>
                    <a:schemeClr val="bg1"/>
                  </a:solidFill>
                  <a:latin typeface="字魂105号-简雅黑" panose="00000500000000000000" pitchFamily="2" charset="-122"/>
                  <a:ea typeface="字魂105号-简雅黑" panose="00000500000000000000" pitchFamily="2" charset="-122"/>
                </a:rPr>
                <a:t>46%</a:t>
              </a:r>
              <a:endParaRPr lang="zh-CN" altLang="en-US" sz="2400" dirty="0">
                <a:solidFill>
                  <a:schemeClr val="bg1"/>
                </a:solidFill>
                <a:latin typeface="字魂105号-简雅黑" panose="00000500000000000000" pitchFamily="2" charset="-122"/>
                <a:ea typeface="字魂105号-简雅黑" panose="00000500000000000000" pitchFamily="2" charset="-122"/>
              </a:endParaRPr>
            </a:p>
          </p:txBody>
        </p:sp>
        <p:sp>
          <p:nvSpPr>
            <p:cNvPr id="18" name="TextBox 39"/>
            <p:cNvSpPr txBox="1"/>
            <p:nvPr/>
          </p:nvSpPr>
          <p:spPr>
            <a:xfrm>
              <a:off x="5378538" y="3516415"/>
              <a:ext cx="1461722" cy="296985"/>
            </a:xfrm>
            <a:prstGeom prst="rect">
              <a:avLst/>
            </a:prstGeom>
            <a:noFill/>
          </p:spPr>
          <p:txBody>
            <a:bodyPr wrap="none" lIns="0" tIns="0" rIns="0" bIns="0" rtlCol="0">
              <a:spAutoFit/>
            </a:bodyPr>
            <a:lstStyle>
              <a:defPPr>
                <a:defRPr lang="zh-CN"/>
              </a:defPPr>
              <a:lvl1pPr>
                <a:defRPr sz="2000">
                  <a:solidFill>
                    <a:schemeClr val="tx1">
                      <a:lumMod val="65000"/>
                      <a:lumOff val="35000"/>
                    </a:schemeClr>
                  </a:solidFill>
                </a:defRPr>
              </a:lvl1pPr>
            </a:lstStyle>
            <a:p>
              <a:pPr algn="ct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填写段落标题</a:t>
              </a:r>
            </a:p>
          </p:txBody>
        </p:sp>
        <p:sp>
          <p:nvSpPr>
            <p:cNvPr id="19" name="TextBox 40"/>
            <p:cNvSpPr txBox="1"/>
            <p:nvPr/>
          </p:nvSpPr>
          <p:spPr>
            <a:xfrm>
              <a:off x="4823210" y="3918110"/>
              <a:ext cx="2572377" cy="1948964"/>
            </a:xfrm>
            <a:prstGeom prst="rect">
              <a:avLst/>
            </a:prstGeom>
            <a:noFill/>
          </p:spPr>
          <p:txBody>
            <a:bodyPr wrap="square" lIns="0" tIns="0" rIns="0" bIns="0" rtlCol="0">
              <a:spAutoFit/>
            </a:bodyPr>
            <a:lstStyle>
              <a:defPPr>
                <a:defRPr lang="zh-CN"/>
              </a:defPPr>
              <a:lvl1pPr algn="just">
                <a:lnSpc>
                  <a:spcPts val="1800"/>
                </a:lnSpc>
                <a:spcBef>
                  <a:spcPts val="1200"/>
                </a:spcBef>
                <a:defRPr sz="1100">
                  <a:solidFill>
                    <a:schemeClr val="tx1">
                      <a:lumMod val="65000"/>
                      <a:lumOff val="35000"/>
                    </a:schemeClr>
                  </a:solidFill>
                  <a:latin typeface="+mn-ea"/>
                </a:defRPr>
              </a:lvl1pPr>
            </a:lstStyle>
            <a:p>
              <a:pPr algn="ct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您的内容打在这里，或者通过复制您的文本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后在此</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框中选择粘贴，并选择只保留文字。您的内容打在这里，或者通过通过您的内容打在这里，或者通过复制您的文本后，在此框中选择粘贴，并选择只保留</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文字通过</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通过您的内容打</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在</a:t>
              </a:r>
              <a:endPar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grpSp>
      <p:grpSp>
        <p:nvGrpSpPr>
          <p:cNvPr id="22" name="组合 21"/>
          <p:cNvGrpSpPr/>
          <p:nvPr/>
        </p:nvGrpSpPr>
        <p:grpSpPr>
          <a:xfrm>
            <a:off x="1165847" y="240596"/>
            <a:ext cx="3537842" cy="584775"/>
            <a:chOff x="5178817" y="786732"/>
            <a:chExt cx="3537842" cy="584775"/>
          </a:xfrm>
        </p:grpSpPr>
        <p:sp>
          <p:nvSpPr>
            <p:cNvPr id="28" name="矩形 27"/>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数据对比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29" name="文本框 28"/>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30" name="文本框 29"/>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03</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365174296"/>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p:cTn id="13" dur="500" fill="hold"/>
                                        <p:tgtEl>
                                          <p:spTgt spid="10"/>
                                        </p:tgtEl>
                                        <p:attrNameLst>
                                          <p:attrName>ppt_w</p:attrName>
                                        </p:attrNameLst>
                                      </p:cBhvr>
                                      <p:tavLst>
                                        <p:tav tm="0">
                                          <p:val>
                                            <p:fltVal val="0"/>
                                          </p:val>
                                        </p:tav>
                                        <p:tav tm="100000">
                                          <p:val>
                                            <p:strVal val="#ppt_w"/>
                                          </p:val>
                                        </p:tav>
                                      </p:tavLst>
                                    </p:anim>
                                    <p:anim calcmode="lin" valueType="num">
                                      <p:cBhvr>
                                        <p:cTn id="14" dur="500" fill="hold"/>
                                        <p:tgtEl>
                                          <p:spTgt spid="10"/>
                                        </p:tgtEl>
                                        <p:attrNameLst>
                                          <p:attrName>ppt_h</p:attrName>
                                        </p:attrNameLst>
                                      </p:cBhvr>
                                      <p:tavLst>
                                        <p:tav tm="0">
                                          <p:val>
                                            <p:fltVal val="0"/>
                                          </p:val>
                                        </p:tav>
                                        <p:tav tm="100000">
                                          <p:val>
                                            <p:strVal val="#ppt_h"/>
                                          </p:val>
                                        </p:tav>
                                      </p:tavLst>
                                    </p:anim>
                                    <p:animEffect transition="in" filter="fade">
                                      <p:cBhvr>
                                        <p:cTn id="15" dur="500"/>
                                        <p:tgtEl>
                                          <p:spTgt spid="10"/>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p:cTn id="19" dur="500" fill="hold"/>
                                        <p:tgtEl>
                                          <p:spTgt spid="15"/>
                                        </p:tgtEl>
                                        <p:attrNameLst>
                                          <p:attrName>ppt_w</p:attrName>
                                        </p:attrNameLst>
                                      </p:cBhvr>
                                      <p:tavLst>
                                        <p:tav tm="0">
                                          <p:val>
                                            <p:fltVal val="0"/>
                                          </p:val>
                                        </p:tav>
                                        <p:tav tm="100000">
                                          <p:val>
                                            <p:strVal val="#ppt_w"/>
                                          </p:val>
                                        </p:tav>
                                      </p:tavLst>
                                    </p:anim>
                                    <p:anim calcmode="lin" valueType="num">
                                      <p:cBhvr>
                                        <p:cTn id="20" dur="500" fill="hold"/>
                                        <p:tgtEl>
                                          <p:spTgt spid="15"/>
                                        </p:tgtEl>
                                        <p:attrNameLst>
                                          <p:attrName>ppt_h</p:attrName>
                                        </p:attrNameLst>
                                      </p:cBhvr>
                                      <p:tavLst>
                                        <p:tav tm="0">
                                          <p:val>
                                            <p:fltVal val="0"/>
                                          </p:val>
                                        </p:tav>
                                        <p:tav tm="100000">
                                          <p:val>
                                            <p:strVal val="#ppt_h"/>
                                          </p:val>
                                        </p:tav>
                                      </p:tavLst>
                                    </p:anim>
                                    <p:animEffect transition="in" filter="fade">
                                      <p:cBhvr>
                                        <p:cTn id="2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 xmlns:a16="http://schemas.microsoft.com/office/drawing/2014/main" id="{FAF023AA-BDF0-486C-852F-84C50DA99F09}"/>
              </a:ext>
            </a:extLst>
          </p:cNvPr>
          <p:cNvSpPr/>
          <p:nvPr/>
        </p:nvSpPr>
        <p:spPr>
          <a:xfrm>
            <a:off x="1736726" y="1571097"/>
            <a:ext cx="7916863" cy="400110"/>
          </a:xfrm>
          <a:prstGeom prst="rect">
            <a:avLst/>
          </a:prstGeom>
          <a:noFill/>
        </p:spPr>
        <p:txBody>
          <a:bodyPr>
            <a:spAutoFit/>
          </a:bodyPr>
          <a:lstStyle/>
          <a:p>
            <a:pPr algn="ctr" defTabSz="914012">
              <a:buClr>
                <a:srgbClr val="F2F2F2"/>
              </a:buClr>
              <a:defRPr/>
            </a:pPr>
            <a:r>
              <a:rPr lang="zh-CN" altLang="zh-CN" sz="2000" dirty="0">
                <a:solidFill>
                  <a:schemeClr val="tx1">
                    <a:lumMod val="75000"/>
                    <a:lumOff val="25000"/>
                  </a:schemeClr>
                </a:solidFill>
                <a:latin typeface="字魂105号-简雅黑" panose="00000500000000000000" pitchFamily="2" charset="-122"/>
                <a:ea typeface="字魂105号-简雅黑" panose="00000500000000000000" pitchFamily="2" charset="-122"/>
              </a:rPr>
              <a:t>集团公司工作会议提出</a:t>
            </a:r>
            <a:r>
              <a:rPr lang="zh-CN" altLang="en-US" sz="2000" dirty="0">
                <a:solidFill>
                  <a:schemeClr val="tx1">
                    <a:lumMod val="75000"/>
                    <a:lumOff val="25000"/>
                  </a:schemeClr>
                </a:solidFill>
                <a:latin typeface="字魂105号-简雅黑" panose="00000500000000000000" pitchFamily="2" charset="-122"/>
                <a:ea typeface="字魂105号-简雅黑" panose="00000500000000000000" pitchFamily="2" charset="-122"/>
              </a:rPr>
              <a:t>：</a:t>
            </a:r>
            <a:r>
              <a:rPr lang="zh-CN" altLang="zh-CN" sz="2000" dirty="0">
                <a:solidFill>
                  <a:schemeClr val="tx1">
                    <a:lumMod val="75000"/>
                    <a:lumOff val="25000"/>
                  </a:schemeClr>
                </a:solidFill>
                <a:latin typeface="字魂105号-简雅黑" panose="00000500000000000000" pitchFamily="2" charset="-122"/>
                <a:ea typeface="字魂105号-简雅黑" panose="00000500000000000000" pitchFamily="2" charset="-122"/>
              </a:rPr>
              <a:t>要</a:t>
            </a:r>
            <a:r>
              <a:rPr lang="zh-CN" altLang="zh-CN" sz="2000" b="1" dirty="0">
                <a:solidFill>
                  <a:schemeClr val="tx1">
                    <a:lumMod val="75000"/>
                    <a:lumOff val="25000"/>
                  </a:schemeClr>
                </a:solidFill>
                <a:latin typeface="字魂105号-简雅黑" panose="00000500000000000000" pitchFamily="2" charset="-122"/>
                <a:ea typeface="字魂105号-简雅黑" panose="00000500000000000000" pitchFamily="2" charset="-122"/>
              </a:rPr>
              <a:t>做强做优做大</a:t>
            </a:r>
            <a:r>
              <a:rPr lang="zh-CN" altLang="en-US" sz="2000" dirty="0">
                <a:solidFill>
                  <a:schemeClr val="tx1">
                    <a:lumMod val="75000"/>
                    <a:lumOff val="25000"/>
                  </a:schemeClr>
                </a:solidFill>
                <a:latin typeface="字魂105号-简雅黑" panose="00000500000000000000" pitchFamily="2" charset="-122"/>
                <a:ea typeface="字魂105号-简雅黑" panose="00000500000000000000" pitchFamily="2" charset="-122"/>
              </a:rPr>
              <a:t>主营业务</a:t>
            </a:r>
          </a:p>
        </p:txBody>
      </p:sp>
      <p:sp>
        <p:nvSpPr>
          <p:cNvPr id="32" name="Freeform 11">
            <a:extLst>
              <a:ext uri="{FF2B5EF4-FFF2-40B4-BE49-F238E27FC236}">
                <a16:creationId xmlns="" xmlns:a16="http://schemas.microsoft.com/office/drawing/2014/main" id="{338743BE-FF55-4382-A3E6-ED8462C05BE2}"/>
              </a:ext>
            </a:extLst>
          </p:cNvPr>
          <p:cNvSpPr/>
          <p:nvPr/>
        </p:nvSpPr>
        <p:spPr bwMode="auto">
          <a:xfrm>
            <a:off x="3500440" y="2282826"/>
            <a:ext cx="1520825" cy="895351"/>
          </a:xfrm>
          <a:custGeom>
            <a:avLst/>
            <a:gdLst>
              <a:gd name="T0" fmla="*/ 0 w 2070"/>
              <a:gd name="T1" fmla="*/ 1214 h 1214"/>
              <a:gd name="T2" fmla="*/ 2070 w 2070"/>
              <a:gd name="T3" fmla="*/ 177 h 1214"/>
            </a:gdLst>
            <a:ahLst/>
            <a:cxnLst>
              <a:cxn ang="0">
                <a:pos x="T0" y="T1"/>
              </a:cxn>
              <a:cxn ang="0">
                <a:pos x="T2" y="T3"/>
              </a:cxn>
            </a:cxnLst>
            <a:rect l="0" t="0" r="r" b="b"/>
            <a:pathLst>
              <a:path w="2070" h="1214">
                <a:moveTo>
                  <a:pt x="0" y="1214"/>
                </a:moveTo>
                <a:cubicBezTo>
                  <a:pt x="269" y="321"/>
                  <a:pt x="979" y="0"/>
                  <a:pt x="2070" y="177"/>
                </a:cubicBezTo>
              </a:path>
            </a:pathLst>
          </a:custGeom>
          <a:noFill/>
          <a:ln w="9525" cap="flat">
            <a:solidFill>
              <a:schemeClr val="tx1"/>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lIns="91392" tIns="45696" rIns="91392" bIns="45696"/>
          <a:lstStyle/>
          <a:p>
            <a:pPr defTabSz="914012">
              <a:defRPr/>
            </a:pPr>
            <a:endParaRPr lang="zh-CN" altLang="en-US" sz="1799">
              <a:solidFill>
                <a:srgbClr val="354A5E"/>
              </a:solidFill>
              <a:ea typeface="宋体" panose="02010600030101010101" pitchFamily="2" charset="-122"/>
            </a:endParaRPr>
          </a:p>
        </p:txBody>
      </p:sp>
      <p:sp>
        <p:nvSpPr>
          <p:cNvPr id="34" name="TextBox 15">
            <a:extLst>
              <a:ext uri="{FF2B5EF4-FFF2-40B4-BE49-F238E27FC236}">
                <a16:creationId xmlns="" xmlns:a16="http://schemas.microsoft.com/office/drawing/2014/main" id="{BCB8444D-6885-4EC5-A47C-26AE06230E34}"/>
              </a:ext>
            </a:extLst>
          </p:cNvPr>
          <p:cNvSpPr txBox="1"/>
          <p:nvPr/>
        </p:nvSpPr>
        <p:spPr>
          <a:xfrm>
            <a:off x="831849" y="5070477"/>
            <a:ext cx="2863851" cy="338554"/>
          </a:xfrm>
          <a:prstGeom prst="rect">
            <a:avLst/>
          </a:prstGeom>
          <a:noFill/>
        </p:spPr>
        <p:txBody>
          <a:bodyPr>
            <a:spAutoFit/>
          </a:bodyPr>
          <a:lstStyle>
            <a:defPPr>
              <a:defRPr lang="zh-CN"/>
            </a:defPPr>
            <a:lvl1pPr>
              <a:defRPr>
                <a:solidFill>
                  <a:schemeClr val="accent1"/>
                </a:solidFill>
                <a:latin typeface="+mj-ea"/>
                <a:ea typeface="+mj-ea"/>
              </a:defRPr>
            </a:lvl1pPr>
          </a:lstStyle>
          <a:p>
            <a:pPr algn="ctr" defTabSz="914012">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成为经营管理的佼佼者</a:t>
            </a:r>
          </a:p>
        </p:txBody>
      </p:sp>
      <p:sp>
        <p:nvSpPr>
          <p:cNvPr id="37" name="TextBox 15">
            <a:extLst>
              <a:ext uri="{FF2B5EF4-FFF2-40B4-BE49-F238E27FC236}">
                <a16:creationId xmlns="" xmlns:a16="http://schemas.microsoft.com/office/drawing/2014/main" id="{D0A36605-6595-4C8A-B92B-ECDD6083C87F}"/>
              </a:ext>
            </a:extLst>
          </p:cNvPr>
          <p:cNvSpPr txBox="1"/>
          <p:nvPr/>
        </p:nvSpPr>
        <p:spPr>
          <a:xfrm>
            <a:off x="4202114" y="5070476"/>
            <a:ext cx="2979737" cy="338554"/>
          </a:xfrm>
          <a:prstGeom prst="rect">
            <a:avLst/>
          </a:prstGeom>
          <a:noFill/>
        </p:spPr>
        <p:txBody>
          <a:bodyPr>
            <a:spAutoFit/>
          </a:bodyPr>
          <a:lstStyle>
            <a:defPPr>
              <a:defRPr lang="zh-CN"/>
            </a:defPPr>
            <a:lvl1pPr algn="ctr">
              <a:defRPr sz="2000">
                <a:solidFill>
                  <a:schemeClr val="accent1"/>
                </a:solidFill>
                <a:latin typeface="+mj-ea"/>
                <a:ea typeface="+mj-ea"/>
              </a:defRPr>
            </a:lvl1pPr>
          </a:lstStyle>
          <a:p>
            <a:pPr defTabSz="914012">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成为行业发展的领跑者</a:t>
            </a:r>
          </a:p>
        </p:txBody>
      </p:sp>
      <p:sp>
        <p:nvSpPr>
          <p:cNvPr id="38" name="TextBox 15">
            <a:extLst>
              <a:ext uri="{FF2B5EF4-FFF2-40B4-BE49-F238E27FC236}">
                <a16:creationId xmlns="" xmlns:a16="http://schemas.microsoft.com/office/drawing/2014/main" id="{011B93A9-C707-4ADC-B07B-9153874DCDE2}"/>
              </a:ext>
            </a:extLst>
          </p:cNvPr>
          <p:cNvSpPr txBox="1"/>
          <p:nvPr/>
        </p:nvSpPr>
        <p:spPr>
          <a:xfrm>
            <a:off x="8550276" y="5070477"/>
            <a:ext cx="2513013" cy="338554"/>
          </a:xfrm>
          <a:prstGeom prst="rect">
            <a:avLst/>
          </a:prstGeom>
          <a:noFill/>
        </p:spPr>
        <p:txBody>
          <a:bodyPr>
            <a:spAutoFit/>
          </a:bodyPr>
          <a:lstStyle>
            <a:defPPr>
              <a:defRPr lang="zh-CN"/>
            </a:defPPr>
            <a:lvl1pPr algn="ctr">
              <a:defRPr sz="2000" b="1">
                <a:solidFill>
                  <a:srgbClr val="000000"/>
                </a:solidFill>
                <a:latin typeface="+mj-ea"/>
                <a:ea typeface="+mj-ea"/>
              </a:defRPr>
            </a:lvl1pPr>
          </a:lstStyle>
          <a:p>
            <a:pPr defTabSz="914012">
              <a:defRPr/>
            </a:pP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成为市场竞争的强者</a:t>
            </a:r>
          </a:p>
        </p:txBody>
      </p:sp>
      <p:sp>
        <p:nvSpPr>
          <p:cNvPr id="39" name="Freeform 11">
            <a:extLst>
              <a:ext uri="{FF2B5EF4-FFF2-40B4-BE49-F238E27FC236}">
                <a16:creationId xmlns="" xmlns:a16="http://schemas.microsoft.com/office/drawing/2014/main" id="{8575AF41-BABE-4EA0-B5A6-1AEFC861AF8F}"/>
              </a:ext>
            </a:extLst>
          </p:cNvPr>
          <p:cNvSpPr/>
          <p:nvPr/>
        </p:nvSpPr>
        <p:spPr bwMode="auto">
          <a:xfrm>
            <a:off x="7343776" y="2282826"/>
            <a:ext cx="1522413" cy="895351"/>
          </a:xfrm>
          <a:custGeom>
            <a:avLst/>
            <a:gdLst>
              <a:gd name="T0" fmla="*/ 0 w 2070"/>
              <a:gd name="T1" fmla="*/ 1214 h 1214"/>
              <a:gd name="T2" fmla="*/ 2070 w 2070"/>
              <a:gd name="T3" fmla="*/ 177 h 1214"/>
            </a:gdLst>
            <a:ahLst/>
            <a:cxnLst>
              <a:cxn ang="0">
                <a:pos x="T0" y="T1"/>
              </a:cxn>
              <a:cxn ang="0">
                <a:pos x="T2" y="T3"/>
              </a:cxn>
            </a:cxnLst>
            <a:rect l="0" t="0" r="r" b="b"/>
            <a:pathLst>
              <a:path w="2070" h="1214">
                <a:moveTo>
                  <a:pt x="0" y="1214"/>
                </a:moveTo>
                <a:cubicBezTo>
                  <a:pt x="269" y="321"/>
                  <a:pt x="979" y="0"/>
                  <a:pt x="2070" y="177"/>
                </a:cubicBezTo>
              </a:path>
            </a:pathLst>
          </a:custGeom>
          <a:noFill/>
          <a:ln w="9525" cap="flat">
            <a:solidFill>
              <a:schemeClr val="tx1"/>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lIns="91392" tIns="45696" rIns="91392" bIns="45696"/>
          <a:lstStyle/>
          <a:p>
            <a:pPr defTabSz="914012">
              <a:defRPr/>
            </a:pPr>
            <a:endParaRPr lang="zh-CN" altLang="en-US" sz="1799">
              <a:solidFill>
                <a:srgbClr val="354A5E"/>
              </a:solidFill>
              <a:ea typeface="宋体" panose="02010600030101010101" pitchFamily="2" charset="-122"/>
            </a:endParaRPr>
          </a:p>
        </p:txBody>
      </p:sp>
      <p:sp>
        <p:nvSpPr>
          <p:cNvPr id="40" name="矩形 39"/>
          <p:cNvSpPr>
            <a:spLocks noChangeArrowheads="1"/>
          </p:cNvSpPr>
          <p:nvPr/>
        </p:nvSpPr>
        <p:spPr bwMode="auto">
          <a:xfrm>
            <a:off x="1031875" y="5522914"/>
            <a:ext cx="2330451" cy="884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12813">
              <a:defRPr>
                <a:solidFill>
                  <a:schemeClr val="tx1"/>
                </a:solidFill>
                <a:latin typeface="Arial" panose="020B0604020202020204" pitchFamily="34" charset="0"/>
                <a:ea typeface="微软雅黑" panose="020B0503020204020204" pitchFamily="34" charset="-122"/>
              </a:defRPr>
            </a:lvl1pPr>
            <a:lvl2pPr marL="742950" indent="-285750" defTabSz="912813">
              <a:defRPr>
                <a:solidFill>
                  <a:schemeClr val="tx1"/>
                </a:solidFill>
                <a:latin typeface="Arial" panose="020B0604020202020204" pitchFamily="34" charset="0"/>
                <a:ea typeface="微软雅黑" panose="020B0503020204020204" pitchFamily="34" charset="-122"/>
              </a:defRPr>
            </a:lvl2pPr>
            <a:lvl3pPr marL="1143000" indent="-228600" defTabSz="912813">
              <a:defRPr>
                <a:solidFill>
                  <a:schemeClr val="tx1"/>
                </a:solidFill>
                <a:latin typeface="Arial" panose="020B0604020202020204" pitchFamily="34" charset="0"/>
                <a:ea typeface="微软雅黑" panose="020B0503020204020204" pitchFamily="34" charset="-122"/>
              </a:defRPr>
            </a:lvl3pPr>
            <a:lvl4pPr marL="1600200" indent="-228600" defTabSz="912813">
              <a:defRPr>
                <a:solidFill>
                  <a:schemeClr val="tx1"/>
                </a:solidFill>
                <a:latin typeface="Arial" panose="020B0604020202020204" pitchFamily="34" charset="0"/>
                <a:ea typeface="微软雅黑" panose="020B0503020204020204" pitchFamily="34" charset="-122"/>
              </a:defRPr>
            </a:lvl4pPr>
            <a:lvl5pPr marL="2057400" indent="-228600" defTabSz="912813">
              <a:defRPr>
                <a:solidFill>
                  <a:schemeClr val="tx1"/>
                </a:solidFill>
                <a:latin typeface="Arial" panose="020B0604020202020204" pitchFamily="34" charset="0"/>
                <a:ea typeface="微软雅黑" panose="020B0503020204020204" pitchFamily="34" charset="-122"/>
              </a:defRPr>
            </a:lvl5pPr>
            <a:lvl6pPr marL="25146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经营业绩优</a:t>
            </a:r>
          </a:p>
          <a:p>
            <a:pPr algn="ctr" eaLnBrk="1" hangingPunct="1">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公司治理优</a:t>
            </a:r>
          </a:p>
          <a:p>
            <a:pPr algn="ctr" eaLnBrk="1" hangingPunct="1">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品牌形象优</a:t>
            </a:r>
          </a:p>
        </p:txBody>
      </p:sp>
      <p:sp>
        <p:nvSpPr>
          <p:cNvPr id="41" name="矩形 40"/>
          <p:cNvSpPr>
            <a:spLocks noChangeArrowheads="1"/>
          </p:cNvSpPr>
          <p:nvPr/>
        </p:nvSpPr>
        <p:spPr bwMode="auto">
          <a:xfrm>
            <a:off x="4468813" y="5522914"/>
            <a:ext cx="2330451" cy="884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12813">
              <a:defRPr>
                <a:solidFill>
                  <a:schemeClr val="tx1"/>
                </a:solidFill>
                <a:latin typeface="Arial" panose="020B0604020202020204" pitchFamily="34" charset="0"/>
                <a:ea typeface="微软雅黑" panose="020B0503020204020204" pitchFamily="34" charset="-122"/>
              </a:defRPr>
            </a:lvl1pPr>
            <a:lvl2pPr marL="742950" indent="-285750" defTabSz="912813">
              <a:defRPr>
                <a:solidFill>
                  <a:schemeClr val="tx1"/>
                </a:solidFill>
                <a:latin typeface="Arial" panose="020B0604020202020204" pitchFamily="34" charset="0"/>
                <a:ea typeface="微软雅黑" panose="020B0503020204020204" pitchFamily="34" charset="-122"/>
              </a:defRPr>
            </a:lvl2pPr>
            <a:lvl3pPr marL="1143000" indent="-228600" defTabSz="912813">
              <a:defRPr>
                <a:solidFill>
                  <a:schemeClr val="tx1"/>
                </a:solidFill>
                <a:latin typeface="Arial" panose="020B0604020202020204" pitchFamily="34" charset="0"/>
                <a:ea typeface="微软雅黑" panose="020B0503020204020204" pitchFamily="34" charset="-122"/>
              </a:defRPr>
            </a:lvl3pPr>
            <a:lvl4pPr marL="1600200" indent="-228600" defTabSz="912813">
              <a:defRPr>
                <a:solidFill>
                  <a:schemeClr val="tx1"/>
                </a:solidFill>
                <a:latin typeface="Arial" panose="020B0604020202020204" pitchFamily="34" charset="0"/>
                <a:ea typeface="微软雅黑" panose="020B0503020204020204" pitchFamily="34" charset="-122"/>
              </a:defRPr>
            </a:lvl4pPr>
            <a:lvl5pPr marL="2057400" indent="-228600" defTabSz="912813">
              <a:defRPr>
                <a:solidFill>
                  <a:schemeClr val="tx1"/>
                </a:solidFill>
                <a:latin typeface="Arial" panose="020B0604020202020204" pitchFamily="34" charset="0"/>
                <a:ea typeface="微软雅黑" panose="020B0503020204020204" pitchFamily="34" charset="-122"/>
              </a:defRPr>
            </a:lvl5pPr>
            <a:lvl6pPr marL="25146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核心竞争力强</a:t>
            </a:r>
          </a:p>
          <a:p>
            <a:pPr algn="ctr" eaLnBrk="1" hangingPunct="1">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引领行业发展</a:t>
            </a:r>
          </a:p>
          <a:p>
            <a:pPr algn="ctr" eaLnBrk="1" hangingPunct="1">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居于领先地位</a:t>
            </a:r>
          </a:p>
        </p:txBody>
      </p:sp>
      <p:sp>
        <p:nvSpPr>
          <p:cNvPr id="42" name="矩形 41"/>
          <p:cNvSpPr>
            <a:spLocks noChangeArrowheads="1"/>
          </p:cNvSpPr>
          <p:nvPr/>
        </p:nvSpPr>
        <p:spPr bwMode="auto">
          <a:xfrm>
            <a:off x="8639175" y="5522914"/>
            <a:ext cx="2330451"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12813">
              <a:defRPr>
                <a:solidFill>
                  <a:schemeClr val="tx1"/>
                </a:solidFill>
                <a:latin typeface="Arial" panose="020B0604020202020204" pitchFamily="34" charset="0"/>
                <a:ea typeface="微软雅黑" panose="020B0503020204020204" pitchFamily="34" charset="-122"/>
              </a:defRPr>
            </a:lvl1pPr>
            <a:lvl2pPr marL="742950" indent="-285750" defTabSz="912813">
              <a:defRPr>
                <a:solidFill>
                  <a:schemeClr val="tx1"/>
                </a:solidFill>
                <a:latin typeface="Arial" panose="020B0604020202020204" pitchFamily="34" charset="0"/>
                <a:ea typeface="微软雅黑" panose="020B0503020204020204" pitchFamily="34" charset="-122"/>
              </a:defRPr>
            </a:lvl2pPr>
            <a:lvl3pPr marL="1143000" indent="-228600" defTabSz="912813">
              <a:defRPr>
                <a:solidFill>
                  <a:schemeClr val="tx1"/>
                </a:solidFill>
                <a:latin typeface="Arial" panose="020B0604020202020204" pitchFamily="34" charset="0"/>
                <a:ea typeface="微软雅黑" panose="020B0503020204020204" pitchFamily="34" charset="-122"/>
              </a:defRPr>
            </a:lvl3pPr>
            <a:lvl4pPr marL="1600200" indent="-228600" defTabSz="912813">
              <a:defRPr>
                <a:solidFill>
                  <a:schemeClr val="tx1"/>
                </a:solidFill>
                <a:latin typeface="Arial" panose="020B0604020202020204" pitchFamily="34" charset="0"/>
                <a:ea typeface="微软雅黑" panose="020B0503020204020204" pitchFamily="34" charset="-122"/>
              </a:defRPr>
            </a:lvl4pPr>
            <a:lvl5pPr marL="2057400" indent="-228600" defTabSz="912813">
              <a:defRPr>
                <a:solidFill>
                  <a:schemeClr val="tx1"/>
                </a:solidFill>
                <a:latin typeface="Arial" panose="020B0604020202020204" pitchFamily="34" charset="0"/>
                <a:ea typeface="微软雅黑" panose="020B0503020204020204" pitchFamily="34" charset="-122"/>
              </a:defRPr>
            </a:lvl5pPr>
            <a:lvl6pPr marL="25146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912813"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自主创新能力强</a:t>
            </a:r>
            <a:endParaRPr lang="en-US" altLang="zh-CN" sz="12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a:p>
            <a:pPr algn="ctr" eaLnBrk="1" hangingPunct="1">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市场开拓能力强</a:t>
            </a:r>
            <a:endParaRPr lang="en-US" altLang="zh-CN" sz="12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a:p>
            <a:pPr algn="ctr" eaLnBrk="1" hangingPunct="1">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风险管控能力强</a:t>
            </a:r>
          </a:p>
        </p:txBody>
      </p:sp>
      <p:sp>
        <p:nvSpPr>
          <p:cNvPr id="27" name="Oval 7">
            <a:extLst>
              <a:ext uri="{FF2B5EF4-FFF2-40B4-BE49-F238E27FC236}">
                <a16:creationId xmlns="" xmlns:a16="http://schemas.microsoft.com/office/drawing/2014/main" id="{16B800F8-8A1E-4C23-BBBC-FCF55FE87BF6}"/>
              </a:ext>
            </a:extLst>
          </p:cNvPr>
          <p:cNvSpPr>
            <a:spLocks noChangeArrowheads="1"/>
          </p:cNvSpPr>
          <p:nvPr/>
        </p:nvSpPr>
        <p:spPr bwMode="auto">
          <a:xfrm rot="2700000">
            <a:off x="1822312" y="2981431"/>
            <a:ext cx="1162328" cy="1166605"/>
          </a:xfrm>
          <a:prstGeom prst="rect">
            <a:avLst/>
          </a:prstGeom>
          <a:gradFill>
            <a:gsLst>
              <a:gs pos="0">
                <a:srgbClr val="377EB3"/>
              </a:gs>
              <a:gs pos="100000">
                <a:srgbClr val="181E36"/>
              </a:gs>
            </a:gsLst>
            <a:lin ang="2700000" scaled="0"/>
          </a:gradFill>
          <a:ln>
            <a:noFill/>
          </a:ln>
        </p:spPr>
        <p:txBody>
          <a:bodyPr lIns="91404" tIns="45703" rIns="91404" bIns="45703"/>
          <a:lstStyle/>
          <a:p>
            <a:pPr defTabSz="914012">
              <a:defRPr/>
            </a:pPr>
            <a:endParaRPr lang="zh-CN" altLang="en-US" sz="1799">
              <a:solidFill>
                <a:srgbClr val="354A5E"/>
              </a:solidFill>
              <a:ea typeface="宋体" panose="02010600030101010101" pitchFamily="2" charset="-122"/>
            </a:endParaRPr>
          </a:p>
        </p:txBody>
      </p:sp>
      <p:sp>
        <p:nvSpPr>
          <p:cNvPr id="46" name="Freeform 9">
            <a:extLst>
              <a:ext uri="{FF2B5EF4-FFF2-40B4-BE49-F238E27FC236}">
                <a16:creationId xmlns="" xmlns:a16="http://schemas.microsoft.com/office/drawing/2014/main" id="{83D3C586-9517-4236-A49D-69441E429DEF}"/>
              </a:ext>
            </a:extLst>
          </p:cNvPr>
          <p:cNvSpPr>
            <a:spLocks noEditPoints="1"/>
          </p:cNvSpPr>
          <p:nvPr/>
        </p:nvSpPr>
        <p:spPr bwMode="auto">
          <a:xfrm rot="2700000">
            <a:off x="1528928" y="2724718"/>
            <a:ext cx="1672899" cy="1680029"/>
          </a:xfrm>
          <a:prstGeom prst="rect">
            <a:avLst/>
          </a:prstGeom>
          <a:noFill/>
          <a:ln w="28575">
            <a:solidFill>
              <a:srgbClr val="076EB8"/>
            </a:solidFill>
          </a:ln>
        </p:spPr>
        <p:txBody>
          <a:bodyPr lIns="91404" tIns="45703" rIns="91404" bIns="45703"/>
          <a:lstStyle/>
          <a:p>
            <a:pPr defTabSz="914012">
              <a:defRPr/>
            </a:pPr>
            <a:endParaRPr lang="zh-CN" altLang="en-US" sz="1799">
              <a:solidFill>
                <a:srgbClr val="354A5E"/>
              </a:solidFill>
              <a:ea typeface="宋体" panose="02010600030101010101" pitchFamily="2" charset="-122"/>
            </a:endParaRPr>
          </a:p>
        </p:txBody>
      </p:sp>
      <p:sp>
        <p:nvSpPr>
          <p:cNvPr id="2" name="矩形 1">
            <a:extLst>
              <a:ext uri="{FF2B5EF4-FFF2-40B4-BE49-F238E27FC236}">
                <a16:creationId xmlns="" xmlns:a16="http://schemas.microsoft.com/office/drawing/2014/main" id="{71F349EA-6897-4FB1-BC6A-91391AE60329}"/>
              </a:ext>
            </a:extLst>
          </p:cNvPr>
          <p:cNvSpPr/>
          <p:nvPr/>
        </p:nvSpPr>
        <p:spPr>
          <a:xfrm>
            <a:off x="1731963" y="3344385"/>
            <a:ext cx="1327151" cy="461665"/>
          </a:xfrm>
          <a:prstGeom prst="rect">
            <a:avLst/>
          </a:prstGeom>
        </p:spPr>
        <p:txBody>
          <a:bodyPr>
            <a:spAutoFit/>
          </a:bodyPr>
          <a:lstStyle/>
          <a:p>
            <a:pPr algn="ctr" defTabSz="914012">
              <a:defRPr/>
            </a:pPr>
            <a:r>
              <a:rPr lang="zh-CN" altLang="en-US" sz="2400" dirty="0" smtClean="0">
                <a:solidFill>
                  <a:srgbClr val="FFFFFF"/>
                </a:solidFill>
                <a:latin typeface="字魂105号-简雅黑" panose="00000500000000000000" pitchFamily="2" charset="-122"/>
                <a:ea typeface="字魂105号-简雅黑" panose="00000500000000000000" pitchFamily="2" charset="-122"/>
              </a:rPr>
              <a:t>数据</a:t>
            </a:r>
            <a:endParaRPr lang="zh-CN" altLang="en-US" sz="2400" dirty="0">
              <a:solidFill>
                <a:srgbClr val="FFFFFF"/>
              </a:solidFill>
              <a:latin typeface="字魂105号-简雅黑" panose="00000500000000000000" pitchFamily="2" charset="-122"/>
              <a:ea typeface="字魂105号-简雅黑" panose="00000500000000000000" pitchFamily="2" charset="-122"/>
            </a:endParaRPr>
          </a:p>
        </p:txBody>
      </p:sp>
      <p:sp>
        <p:nvSpPr>
          <p:cNvPr id="47" name="Oval 7">
            <a:extLst>
              <a:ext uri="{FF2B5EF4-FFF2-40B4-BE49-F238E27FC236}">
                <a16:creationId xmlns="" xmlns:a16="http://schemas.microsoft.com/office/drawing/2014/main" id="{762A9173-C390-4533-810D-D4054AA460E1}"/>
              </a:ext>
            </a:extLst>
          </p:cNvPr>
          <p:cNvSpPr>
            <a:spLocks noChangeArrowheads="1"/>
          </p:cNvSpPr>
          <p:nvPr/>
        </p:nvSpPr>
        <p:spPr bwMode="auto">
          <a:xfrm rot="2700000">
            <a:off x="5469109" y="2992896"/>
            <a:ext cx="1139483" cy="1143675"/>
          </a:xfrm>
          <a:prstGeom prst="rect">
            <a:avLst/>
          </a:prstGeom>
          <a:gradFill>
            <a:gsLst>
              <a:gs pos="0">
                <a:srgbClr val="377EB3"/>
              </a:gs>
              <a:gs pos="100000">
                <a:srgbClr val="181E36"/>
              </a:gs>
            </a:gsLst>
            <a:lin ang="2700000" scaled="0"/>
          </a:gradFill>
          <a:ln>
            <a:noFill/>
          </a:ln>
        </p:spPr>
        <p:txBody>
          <a:bodyPr lIns="91404" tIns="45703" rIns="91404" bIns="45703"/>
          <a:lstStyle/>
          <a:p>
            <a:pPr defTabSz="914012">
              <a:defRPr/>
            </a:pPr>
            <a:endParaRPr lang="zh-CN" altLang="en-US" sz="1799">
              <a:solidFill>
                <a:srgbClr val="354A5E"/>
              </a:solidFill>
              <a:ea typeface="宋体" panose="02010600030101010101" pitchFamily="2" charset="-122"/>
            </a:endParaRPr>
          </a:p>
        </p:txBody>
      </p:sp>
      <p:sp>
        <p:nvSpPr>
          <p:cNvPr id="48" name="Freeform 9">
            <a:extLst>
              <a:ext uri="{FF2B5EF4-FFF2-40B4-BE49-F238E27FC236}">
                <a16:creationId xmlns="" xmlns:a16="http://schemas.microsoft.com/office/drawing/2014/main" id="{2DDEA988-304E-4169-B316-FB917BD4AE7B}"/>
              </a:ext>
            </a:extLst>
          </p:cNvPr>
          <p:cNvSpPr>
            <a:spLocks noEditPoints="1"/>
          </p:cNvSpPr>
          <p:nvPr/>
        </p:nvSpPr>
        <p:spPr bwMode="auto">
          <a:xfrm rot="2700000">
            <a:off x="5180746" y="2741230"/>
            <a:ext cx="1640013" cy="1647005"/>
          </a:xfrm>
          <a:prstGeom prst="rect">
            <a:avLst/>
          </a:prstGeom>
          <a:noFill/>
          <a:ln w="28575">
            <a:solidFill>
              <a:srgbClr val="076EB8"/>
            </a:solidFill>
          </a:ln>
        </p:spPr>
        <p:txBody>
          <a:bodyPr lIns="91404" tIns="45703" rIns="91404" bIns="45703"/>
          <a:lstStyle/>
          <a:p>
            <a:pPr defTabSz="914012">
              <a:defRPr/>
            </a:pPr>
            <a:endParaRPr lang="zh-CN" altLang="en-US" sz="1799">
              <a:solidFill>
                <a:srgbClr val="354A5E"/>
              </a:solidFill>
              <a:ea typeface="宋体" panose="02010600030101010101" pitchFamily="2" charset="-122"/>
            </a:endParaRPr>
          </a:p>
        </p:txBody>
      </p:sp>
      <p:sp>
        <p:nvSpPr>
          <p:cNvPr id="49" name="矩形 48">
            <a:extLst>
              <a:ext uri="{FF2B5EF4-FFF2-40B4-BE49-F238E27FC236}">
                <a16:creationId xmlns="" xmlns:a16="http://schemas.microsoft.com/office/drawing/2014/main" id="{162DD96E-5FED-4980-875F-2378444A43AA}"/>
              </a:ext>
            </a:extLst>
          </p:cNvPr>
          <p:cNvSpPr/>
          <p:nvPr/>
        </p:nvSpPr>
        <p:spPr>
          <a:xfrm>
            <a:off x="5367337" y="3344385"/>
            <a:ext cx="1325563" cy="461665"/>
          </a:xfrm>
          <a:prstGeom prst="rect">
            <a:avLst/>
          </a:prstGeom>
        </p:spPr>
        <p:txBody>
          <a:bodyPr>
            <a:spAutoFit/>
          </a:bodyPr>
          <a:lstStyle/>
          <a:p>
            <a:pPr algn="ctr" defTabSz="914012">
              <a:defRPr/>
            </a:pPr>
            <a:r>
              <a:rPr lang="zh-CN" altLang="en-US" sz="2400" dirty="0">
                <a:solidFill>
                  <a:srgbClr val="FFFFFF"/>
                </a:solidFill>
                <a:latin typeface="字魂105号-简雅黑" panose="00000500000000000000" pitchFamily="2" charset="-122"/>
                <a:ea typeface="字魂105号-简雅黑" panose="00000500000000000000" pitchFamily="2" charset="-122"/>
              </a:rPr>
              <a:t>趋势</a:t>
            </a:r>
            <a:endParaRPr lang="zh-CN" altLang="en-US" sz="2400" dirty="0">
              <a:solidFill>
                <a:srgbClr val="FFFFFF"/>
              </a:solidFill>
              <a:latin typeface="字魂105号-简雅黑" panose="00000500000000000000" pitchFamily="2" charset="-122"/>
              <a:ea typeface="字魂105号-简雅黑" panose="00000500000000000000" pitchFamily="2" charset="-122"/>
            </a:endParaRPr>
          </a:p>
        </p:txBody>
      </p:sp>
      <p:sp>
        <p:nvSpPr>
          <p:cNvPr id="50" name="Oval 7">
            <a:extLst>
              <a:ext uri="{FF2B5EF4-FFF2-40B4-BE49-F238E27FC236}">
                <a16:creationId xmlns="" xmlns:a16="http://schemas.microsoft.com/office/drawing/2014/main" id="{E7901629-A55A-49C1-A283-67BC889A1CB6}"/>
              </a:ext>
            </a:extLst>
          </p:cNvPr>
          <p:cNvSpPr>
            <a:spLocks noChangeArrowheads="1"/>
          </p:cNvSpPr>
          <p:nvPr/>
        </p:nvSpPr>
        <p:spPr bwMode="auto">
          <a:xfrm rot="2700000">
            <a:off x="9332724" y="3062523"/>
            <a:ext cx="1064005" cy="1067920"/>
          </a:xfrm>
          <a:prstGeom prst="rect">
            <a:avLst/>
          </a:prstGeom>
          <a:gradFill>
            <a:gsLst>
              <a:gs pos="0">
                <a:srgbClr val="377EB3"/>
              </a:gs>
              <a:gs pos="100000">
                <a:srgbClr val="181E36"/>
              </a:gs>
            </a:gsLst>
            <a:lin ang="2700000" scaled="0"/>
          </a:gradFill>
          <a:ln>
            <a:noFill/>
          </a:ln>
        </p:spPr>
        <p:txBody>
          <a:bodyPr lIns="91404" tIns="45703" rIns="91404" bIns="45703"/>
          <a:lstStyle/>
          <a:p>
            <a:pPr defTabSz="914012">
              <a:defRPr/>
            </a:pPr>
            <a:endParaRPr lang="zh-CN" altLang="en-US" sz="1799">
              <a:solidFill>
                <a:srgbClr val="354A5E"/>
              </a:solidFill>
              <a:ea typeface="宋体" panose="02010600030101010101" pitchFamily="2" charset="-122"/>
            </a:endParaRPr>
          </a:p>
        </p:txBody>
      </p:sp>
      <p:sp>
        <p:nvSpPr>
          <p:cNvPr id="51" name="Freeform 9">
            <a:extLst>
              <a:ext uri="{FF2B5EF4-FFF2-40B4-BE49-F238E27FC236}">
                <a16:creationId xmlns="" xmlns:a16="http://schemas.microsoft.com/office/drawing/2014/main" id="{96D7CCF6-98B5-416F-B162-E9A6FED11BB4}"/>
              </a:ext>
            </a:extLst>
          </p:cNvPr>
          <p:cNvSpPr>
            <a:spLocks noEditPoints="1"/>
          </p:cNvSpPr>
          <p:nvPr/>
        </p:nvSpPr>
        <p:spPr bwMode="auto">
          <a:xfrm rot="2700000">
            <a:off x="9060283" y="2828322"/>
            <a:ext cx="1532688" cy="1537909"/>
          </a:xfrm>
          <a:prstGeom prst="rect">
            <a:avLst/>
          </a:prstGeom>
          <a:noFill/>
          <a:ln w="28575">
            <a:solidFill>
              <a:srgbClr val="076EB8"/>
            </a:solidFill>
          </a:ln>
        </p:spPr>
        <p:txBody>
          <a:bodyPr lIns="91404" tIns="45703" rIns="91404" bIns="45703"/>
          <a:lstStyle/>
          <a:p>
            <a:pPr defTabSz="914012">
              <a:defRPr/>
            </a:pPr>
            <a:endParaRPr lang="zh-CN" altLang="en-US" sz="1799">
              <a:solidFill>
                <a:srgbClr val="354A5E"/>
              </a:solidFill>
              <a:ea typeface="宋体" panose="02010600030101010101" pitchFamily="2" charset="-122"/>
            </a:endParaRPr>
          </a:p>
        </p:txBody>
      </p:sp>
      <p:sp>
        <p:nvSpPr>
          <p:cNvPr id="52" name="矩形 51">
            <a:extLst>
              <a:ext uri="{FF2B5EF4-FFF2-40B4-BE49-F238E27FC236}">
                <a16:creationId xmlns="" xmlns:a16="http://schemas.microsoft.com/office/drawing/2014/main" id="{5DC685D3-5D42-403C-B240-2C3EF2727535}"/>
              </a:ext>
            </a:extLst>
          </p:cNvPr>
          <p:cNvSpPr/>
          <p:nvPr/>
        </p:nvSpPr>
        <p:spPr>
          <a:xfrm>
            <a:off x="9193214" y="3376134"/>
            <a:ext cx="1327151" cy="461665"/>
          </a:xfrm>
          <a:prstGeom prst="rect">
            <a:avLst/>
          </a:prstGeom>
        </p:spPr>
        <p:txBody>
          <a:bodyPr>
            <a:spAutoFit/>
          </a:bodyPr>
          <a:lstStyle/>
          <a:p>
            <a:pPr algn="ctr" defTabSz="914012">
              <a:defRPr/>
            </a:pPr>
            <a:r>
              <a:rPr lang="zh-CN" altLang="en-US" sz="2400" dirty="0" smtClean="0">
                <a:solidFill>
                  <a:srgbClr val="FFFFFF"/>
                </a:solidFill>
                <a:latin typeface="字魂105号-简雅黑" panose="00000500000000000000" pitchFamily="2" charset="-122"/>
                <a:ea typeface="字魂105号-简雅黑" panose="00000500000000000000" pitchFamily="2" charset="-122"/>
              </a:rPr>
              <a:t>方向</a:t>
            </a:r>
            <a:endParaRPr lang="zh-CN" altLang="en-US" sz="2400" dirty="0">
              <a:solidFill>
                <a:srgbClr val="FFFFFF"/>
              </a:solidFill>
              <a:latin typeface="字魂105号-简雅黑" panose="00000500000000000000" pitchFamily="2" charset="-122"/>
              <a:ea typeface="字魂105号-简雅黑" panose="00000500000000000000" pitchFamily="2" charset="-122"/>
            </a:endParaRPr>
          </a:p>
        </p:txBody>
      </p:sp>
      <p:grpSp>
        <p:nvGrpSpPr>
          <p:cNvPr id="21" name="组合 20"/>
          <p:cNvGrpSpPr/>
          <p:nvPr/>
        </p:nvGrpSpPr>
        <p:grpSpPr>
          <a:xfrm>
            <a:off x="1165847" y="240596"/>
            <a:ext cx="3537842" cy="584775"/>
            <a:chOff x="5178817" y="786732"/>
            <a:chExt cx="3537842" cy="584775"/>
          </a:xfrm>
        </p:grpSpPr>
        <p:sp>
          <p:nvSpPr>
            <p:cNvPr id="22" name="矩形 21"/>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数据对比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23" name="文本框 22"/>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25" name="文本框 24"/>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03</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334779573"/>
      </p:ext>
    </p:extLst>
  </p:cSld>
  <p:clrMapOvr>
    <a:masterClrMapping/>
  </p:clrMapOvr>
  <p:transition spd="slow" advClick="0" advTm="1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down)">
                                      <p:cBhvr>
                                        <p:cTn id="7" dur="500"/>
                                        <p:tgtEl>
                                          <p:spTgt spid="30"/>
                                        </p:tgtEl>
                                      </p:cBhvr>
                                    </p:animEffect>
                                  </p:childTnLst>
                                </p:cTn>
                              </p:par>
                            </p:childTnLst>
                          </p:cTn>
                        </p:par>
                        <p:par>
                          <p:cTn id="8" fill="hold" nodeType="afterGroup">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1000"/>
                                        <p:tgtEl>
                                          <p:spTgt spid="34"/>
                                        </p:tgtEl>
                                      </p:cBhvr>
                                    </p:animEffect>
                                    <p:anim calcmode="lin" valueType="num">
                                      <p:cBhvr>
                                        <p:cTn id="12" dur="1000" fill="hold"/>
                                        <p:tgtEl>
                                          <p:spTgt spid="34"/>
                                        </p:tgtEl>
                                        <p:attrNameLst>
                                          <p:attrName>ppt_x</p:attrName>
                                        </p:attrNameLst>
                                      </p:cBhvr>
                                      <p:tavLst>
                                        <p:tav tm="0">
                                          <p:val>
                                            <p:strVal val="#ppt_x"/>
                                          </p:val>
                                        </p:tav>
                                        <p:tav tm="100000">
                                          <p:val>
                                            <p:strVal val="#ppt_x"/>
                                          </p:val>
                                        </p:tav>
                                      </p:tavLst>
                                    </p:anim>
                                    <p:anim calcmode="lin" valueType="num">
                                      <p:cBhvr>
                                        <p:cTn id="13" dur="1000" fill="hold"/>
                                        <p:tgtEl>
                                          <p:spTgt spid="34"/>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1000"/>
                                        <p:tgtEl>
                                          <p:spTgt spid="40"/>
                                        </p:tgtEl>
                                      </p:cBhvr>
                                    </p:animEffect>
                                    <p:anim calcmode="lin" valueType="num">
                                      <p:cBhvr>
                                        <p:cTn id="17" dur="1000" fill="hold"/>
                                        <p:tgtEl>
                                          <p:spTgt spid="40"/>
                                        </p:tgtEl>
                                        <p:attrNameLst>
                                          <p:attrName>ppt_x</p:attrName>
                                        </p:attrNameLst>
                                      </p:cBhvr>
                                      <p:tavLst>
                                        <p:tav tm="0">
                                          <p:val>
                                            <p:strVal val="#ppt_x"/>
                                          </p:val>
                                        </p:tav>
                                        <p:tav tm="100000">
                                          <p:val>
                                            <p:strVal val="#ppt_x"/>
                                          </p:val>
                                        </p:tav>
                                      </p:tavLst>
                                    </p:anim>
                                    <p:anim calcmode="lin" valueType="num">
                                      <p:cBhvr>
                                        <p:cTn id="18" dur="1000" fill="hold"/>
                                        <p:tgtEl>
                                          <p:spTgt spid="40"/>
                                        </p:tgtEl>
                                        <p:attrNameLst>
                                          <p:attrName>ppt_y</p:attrName>
                                        </p:attrNameLst>
                                      </p:cBhvr>
                                      <p:tavLst>
                                        <p:tav tm="0">
                                          <p:val>
                                            <p:strVal val="#ppt_y+.1"/>
                                          </p:val>
                                        </p:tav>
                                        <p:tav tm="100000">
                                          <p:val>
                                            <p:strVal val="#ppt_y"/>
                                          </p:val>
                                        </p:tav>
                                      </p:tavLst>
                                    </p:anim>
                                  </p:childTnLst>
                                </p:cTn>
                              </p:par>
                            </p:childTnLst>
                          </p:cTn>
                        </p:par>
                        <p:par>
                          <p:cTn id="19" fill="hold" nodeType="afterGroup">
                            <p:stCondLst>
                              <p:cond delay="1500"/>
                            </p:stCondLst>
                            <p:childTnLst>
                              <p:par>
                                <p:cTn id="20" presetID="16" presetClass="entr" presetSubtype="21" fill="hold" grpId="0" nodeType="after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barn(inVertical)">
                                      <p:cBhvr>
                                        <p:cTn id="22" dur="500"/>
                                        <p:tgtEl>
                                          <p:spTgt spid="27"/>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barn(inVertical)">
                                      <p:cBhvr>
                                        <p:cTn id="25" dur="500"/>
                                        <p:tgtEl>
                                          <p:spTgt spid="2"/>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barn(inVertical)">
                                      <p:cBhvr>
                                        <p:cTn id="28" dur="500"/>
                                        <p:tgtEl>
                                          <p:spTgt spid="46"/>
                                        </p:tgtEl>
                                      </p:cBhvr>
                                    </p:animEffect>
                                  </p:childTnLst>
                                </p:cTn>
                              </p:par>
                            </p:childTnLst>
                          </p:cTn>
                        </p:par>
                        <p:par>
                          <p:cTn id="29" fill="hold" nodeType="afterGroup">
                            <p:stCondLst>
                              <p:cond delay="2000"/>
                            </p:stCondLst>
                            <p:childTnLst>
                              <p:par>
                                <p:cTn id="30" presetID="16" presetClass="entr" presetSubtype="21" fill="hold" nodeType="after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barn(inVertical)">
                                      <p:cBhvr>
                                        <p:cTn id="32" dur="500"/>
                                        <p:tgtEl>
                                          <p:spTgt spid="32"/>
                                        </p:tgtEl>
                                      </p:cBhvr>
                                    </p:animEffect>
                                  </p:childTnLst>
                                </p:cTn>
                              </p:par>
                              <p:par>
                                <p:cTn id="33" presetID="42" presetClass="entr" presetSubtype="0" fill="hold" grpId="0" nodeType="with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1000"/>
                                        <p:tgtEl>
                                          <p:spTgt spid="37"/>
                                        </p:tgtEl>
                                      </p:cBhvr>
                                    </p:animEffect>
                                    <p:anim calcmode="lin" valueType="num">
                                      <p:cBhvr>
                                        <p:cTn id="36" dur="1000" fill="hold"/>
                                        <p:tgtEl>
                                          <p:spTgt spid="37"/>
                                        </p:tgtEl>
                                        <p:attrNameLst>
                                          <p:attrName>ppt_x</p:attrName>
                                        </p:attrNameLst>
                                      </p:cBhvr>
                                      <p:tavLst>
                                        <p:tav tm="0">
                                          <p:val>
                                            <p:strVal val="#ppt_x"/>
                                          </p:val>
                                        </p:tav>
                                        <p:tav tm="100000">
                                          <p:val>
                                            <p:strVal val="#ppt_x"/>
                                          </p:val>
                                        </p:tav>
                                      </p:tavLst>
                                    </p:anim>
                                    <p:anim calcmode="lin" valueType="num">
                                      <p:cBhvr>
                                        <p:cTn id="37" dur="1000" fill="hold"/>
                                        <p:tgtEl>
                                          <p:spTgt spid="37"/>
                                        </p:tgtEl>
                                        <p:attrNameLst>
                                          <p:attrName>ppt_y</p:attrName>
                                        </p:attrNameLst>
                                      </p:cBhvr>
                                      <p:tavLst>
                                        <p:tav tm="0">
                                          <p:val>
                                            <p:strVal val="#ppt_y+.1"/>
                                          </p:val>
                                        </p:tav>
                                        <p:tav tm="100000">
                                          <p:val>
                                            <p:strVal val="#ppt_y"/>
                                          </p:val>
                                        </p:tav>
                                      </p:tavLst>
                                    </p:anim>
                                  </p:childTnLst>
                                </p:cTn>
                              </p:par>
                            </p:childTnLst>
                          </p:cTn>
                        </p:par>
                        <p:par>
                          <p:cTn id="38" fill="hold" nodeType="afterGroup">
                            <p:stCondLst>
                              <p:cond delay="3000"/>
                            </p:stCondLst>
                            <p:childTnLst>
                              <p:par>
                                <p:cTn id="39" presetID="42" presetClass="entr" presetSubtype="0" fill="hold" grpId="0" nodeType="after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fade">
                                      <p:cBhvr>
                                        <p:cTn id="41" dur="1000"/>
                                        <p:tgtEl>
                                          <p:spTgt spid="41"/>
                                        </p:tgtEl>
                                      </p:cBhvr>
                                    </p:animEffect>
                                    <p:anim calcmode="lin" valueType="num">
                                      <p:cBhvr>
                                        <p:cTn id="42" dur="1000" fill="hold"/>
                                        <p:tgtEl>
                                          <p:spTgt spid="41"/>
                                        </p:tgtEl>
                                        <p:attrNameLst>
                                          <p:attrName>ppt_x</p:attrName>
                                        </p:attrNameLst>
                                      </p:cBhvr>
                                      <p:tavLst>
                                        <p:tav tm="0">
                                          <p:val>
                                            <p:strVal val="#ppt_x"/>
                                          </p:val>
                                        </p:tav>
                                        <p:tav tm="100000">
                                          <p:val>
                                            <p:strVal val="#ppt_x"/>
                                          </p:val>
                                        </p:tav>
                                      </p:tavLst>
                                    </p:anim>
                                    <p:anim calcmode="lin" valueType="num">
                                      <p:cBhvr>
                                        <p:cTn id="43" dur="1000" fill="hold"/>
                                        <p:tgtEl>
                                          <p:spTgt spid="41"/>
                                        </p:tgtEl>
                                        <p:attrNameLst>
                                          <p:attrName>ppt_y</p:attrName>
                                        </p:attrNameLst>
                                      </p:cBhvr>
                                      <p:tavLst>
                                        <p:tav tm="0">
                                          <p:val>
                                            <p:strVal val="#ppt_y+.1"/>
                                          </p:val>
                                        </p:tav>
                                        <p:tav tm="100000">
                                          <p:val>
                                            <p:strVal val="#ppt_y"/>
                                          </p:val>
                                        </p:tav>
                                      </p:tavLst>
                                    </p:anim>
                                  </p:childTnLst>
                                </p:cTn>
                              </p:par>
                            </p:childTnLst>
                          </p:cTn>
                        </p:par>
                        <p:par>
                          <p:cTn id="44" fill="hold" nodeType="afterGroup">
                            <p:stCondLst>
                              <p:cond delay="4000"/>
                            </p:stCondLst>
                            <p:childTnLst>
                              <p:par>
                                <p:cTn id="45" presetID="16" presetClass="entr" presetSubtype="21" fill="hold" nodeType="after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barn(inVertical)">
                                      <p:cBhvr>
                                        <p:cTn id="47" dur="500"/>
                                        <p:tgtEl>
                                          <p:spTgt spid="39"/>
                                        </p:tgtEl>
                                      </p:cBhvr>
                                    </p:animEffect>
                                  </p:childTnLst>
                                </p:cTn>
                              </p:par>
                            </p:childTnLst>
                          </p:cTn>
                        </p:par>
                        <p:par>
                          <p:cTn id="48" fill="hold" nodeType="afterGroup">
                            <p:stCondLst>
                              <p:cond delay="4500"/>
                            </p:stCondLst>
                            <p:childTnLst>
                              <p:par>
                                <p:cTn id="49" presetID="16" presetClass="entr" presetSubtype="21" fill="hold" grpId="0" nodeType="afterEffect">
                                  <p:stCondLst>
                                    <p:cond delay="0"/>
                                  </p:stCondLst>
                                  <p:childTnLst>
                                    <p:set>
                                      <p:cBhvr>
                                        <p:cTn id="50" dur="1" fill="hold">
                                          <p:stCondLst>
                                            <p:cond delay="0"/>
                                          </p:stCondLst>
                                        </p:cTn>
                                        <p:tgtEl>
                                          <p:spTgt spid="48"/>
                                        </p:tgtEl>
                                        <p:attrNameLst>
                                          <p:attrName>style.visibility</p:attrName>
                                        </p:attrNameLst>
                                      </p:cBhvr>
                                      <p:to>
                                        <p:strVal val="visible"/>
                                      </p:to>
                                    </p:set>
                                    <p:animEffect transition="in" filter="barn(inVertical)">
                                      <p:cBhvr>
                                        <p:cTn id="51" dur="500"/>
                                        <p:tgtEl>
                                          <p:spTgt spid="48"/>
                                        </p:tgtEl>
                                      </p:cBhvr>
                                    </p:animEffect>
                                  </p:childTnLst>
                                </p:cTn>
                              </p:par>
                              <p:par>
                                <p:cTn id="52" presetID="16" presetClass="entr" presetSubtype="21" fill="hold" grpId="0" nodeType="withEffect">
                                  <p:stCondLst>
                                    <p:cond delay="0"/>
                                  </p:stCondLst>
                                  <p:childTnLst>
                                    <p:set>
                                      <p:cBhvr>
                                        <p:cTn id="53" dur="1" fill="hold">
                                          <p:stCondLst>
                                            <p:cond delay="0"/>
                                          </p:stCondLst>
                                        </p:cTn>
                                        <p:tgtEl>
                                          <p:spTgt spid="47"/>
                                        </p:tgtEl>
                                        <p:attrNameLst>
                                          <p:attrName>style.visibility</p:attrName>
                                        </p:attrNameLst>
                                      </p:cBhvr>
                                      <p:to>
                                        <p:strVal val="visible"/>
                                      </p:to>
                                    </p:set>
                                    <p:animEffect transition="in" filter="barn(inVertical)">
                                      <p:cBhvr>
                                        <p:cTn id="54" dur="500"/>
                                        <p:tgtEl>
                                          <p:spTgt spid="47"/>
                                        </p:tgtEl>
                                      </p:cBhvr>
                                    </p:animEffect>
                                  </p:childTnLst>
                                </p:cTn>
                              </p:par>
                              <p:par>
                                <p:cTn id="55" presetID="16" presetClass="entr" presetSubtype="21" fill="hold" grpId="0" nodeType="withEffect">
                                  <p:stCondLst>
                                    <p:cond delay="0"/>
                                  </p:stCondLst>
                                  <p:childTnLst>
                                    <p:set>
                                      <p:cBhvr>
                                        <p:cTn id="56" dur="1" fill="hold">
                                          <p:stCondLst>
                                            <p:cond delay="0"/>
                                          </p:stCondLst>
                                        </p:cTn>
                                        <p:tgtEl>
                                          <p:spTgt spid="49"/>
                                        </p:tgtEl>
                                        <p:attrNameLst>
                                          <p:attrName>style.visibility</p:attrName>
                                        </p:attrNameLst>
                                      </p:cBhvr>
                                      <p:to>
                                        <p:strVal val="visible"/>
                                      </p:to>
                                    </p:set>
                                    <p:animEffect transition="in" filter="barn(inVertical)">
                                      <p:cBhvr>
                                        <p:cTn id="57" dur="500"/>
                                        <p:tgtEl>
                                          <p:spTgt spid="49"/>
                                        </p:tgtEl>
                                      </p:cBhvr>
                                    </p:animEffect>
                                  </p:childTnLst>
                                </p:cTn>
                              </p:par>
                            </p:childTnLst>
                          </p:cTn>
                        </p:par>
                        <p:par>
                          <p:cTn id="58" fill="hold" nodeType="afterGroup">
                            <p:stCondLst>
                              <p:cond delay="5000"/>
                            </p:stCondLst>
                            <p:childTnLst>
                              <p:par>
                                <p:cTn id="59" presetID="16" presetClass="entr" presetSubtype="21" fill="hold" grpId="0" nodeType="afterEffect">
                                  <p:stCondLst>
                                    <p:cond delay="0"/>
                                  </p:stCondLst>
                                  <p:childTnLst>
                                    <p:set>
                                      <p:cBhvr>
                                        <p:cTn id="60" dur="1" fill="hold">
                                          <p:stCondLst>
                                            <p:cond delay="0"/>
                                          </p:stCondLst>
                                        </p:cTn>
                                        <p:tgtEl>
                                          <p:spTgt spid="51"/>
                                        </p:tgtEl>
                                        <p:attrNameLst>
                                          <p:attrName>style.visibility</p:attrName>
                                        </p:attrNameLst>
                                      </p:cBhvr>
                                      <p:to>
                                        <p:strVal val="visible"/>
                                      </p:to>
                                    </p:set>
                                    <p:animEffect transition="in" filter="barn(inVertical)">
                                      <p:cBhvr>
                                        <p:cTn id="61" dur="500"/>
                                        <p:tgtEl>
                                          <p:spTgt spid="51"/>
                                        </p:tgtEl>
                                      </p:cBhvr>
                                    </p:animEffect>
                                  </p:childTnLst>
                                </p:cTn>
                              </p:par>
                            </p:childTnLst>
                          </p:cTn>
                        </p:par>
                        <p:par>
                          <p:cTn id="62" fill="hold" nodeType="afterGroup">
                            <p:stCondLst>
                              <p:cond delay="5500"/>
                            </p:stCondLst>
                            <p:childTnLst>
                              <p:par>
                                <p:cTn id="63" presetID="16" presetClass="entr" presetSubtype="21" fill="hold" grpId="0" nodeType="afterEffect">
                                  <p:stCondLst>
                                    <p:cond delay="0"/>
                                  </p:stCondLst>
                                  <p:childTnLst>
                                    <p:set>
                                      <p:cBhvr>
                                        <p:cTn id="64" dur="1" fill="hold">
                                          <p:stCondLst>
                                            <p:cond delay="0"/>
                                          </p:stCondLst>
                                        </p:cTn>
                                        <p:tgtEl>
                                          <p:spTgt spid="50"/>
                                        </p:tgtEl>
                                        <p:attrNameLst>
                                          <p:attrName>style.visibility</p:attrName>
                                        </p:attrNameLst>
                                      </p:cBhvr>
                                      <p:to>
                                        <p:strVal val="visible"/>
                                      </p:to>
                                    </p:set>
                                    <p:animEffect transition="in" filter="barn(inVertical)">
                                      <p:cBhvr>
                                        <p:cTn id="65" dur="500"/>
                                        <p:tgtEl>
                                          <p:spTgt spid="50"/>
                                        </p:tgtEl>
                                      </p:cBhvr>
                                    </p:animEffect>
                                  </p:childTnLst>
                                </p:cTn>
                              </p:par>
                            </p:childTnLst>
                          </p:cTn>
                        </p:par>
                        <p:par>
                          <p:cTn id="66" fill="hold" nodeType="afterGroup">
                            <p:stCondLst>
                              <p:cond delay="6000"/>
                            </p:stCondLst>
                            <p:childTnLst>
                              <p:par>
                                <p:cTn id="67" presetID="16" presetClass="entr" presetSubtype="21" fill="hold" grpId="0" nodeType="afterEffect">
                                  <p:stCondLst>
                                    <p:cond delay="0"/>
                                  </p:stCondLst>
                                  <p:childTnLst>
                                    <p:set>
                                      <p:cBhvr>
                                        <p:cTn id="68" dur="1" fill="hold">
                                          <p:stCondLst>
                                            <p:cond delay="0"/>
                                          </p:stCondLst>
                                        </p:cTn>
                                        <p:tgtEl>
                                          <p:spTgt spid="52"/>
                                        </p:tgtEl>
                                        <p:attrNameLst>
                                          <p:attrName>style.visibility</p:attrName>
                                        </p:attrNameLst>
                                      </p:cBhvr>
                                      <p:to>
                                        <p:strVal val="visible"/>
                                      </p:to>
                                    </p:set>
                                    <p:animEffect transition="in" filter="barn(inVertical)">
                                      <p:cBhvr>
                                        <p:cTn id="69" dur="500"/>
                                        <p:tgtEl>
                                          <p:spTgt spid="52"/>
                                        </p:tgtEl>
                                      </p:cBhvr>
                                    </p:animEffect>
                                  </p:childTnLst>
                                </p:cTn>
                              </p:par>
                              <p:par>
                                <p:cTn id="70" presetID="42" presetClass="entr" presetSubtype="0" fill="hold" grpId="0" nodeType="withEffect">
                                  <p:stCondLst>
                                    <p:cond delay="0"/>
                                  </p:stCondLst>
                                  <p:childTnLst>
                                    <p:set>
                                      <p:cBhvr>
                                        <p:cTn id="71" dur="1" fill="hold">
                                          <p:stCondLst>
                                            <p:cond delay="0"/>
                                          </p:stCondLst>
                                        </p:cTn>
                                        <p:tgtEl>
                                          <p:spTgt spid="38"/>
                                        </p:tgtEl>
                                        <p:attrNameLst>
                                          <p:attrName>style.visibility</p:attrName>
                                        </p:attrNameLst>
                                      </p:cBhvr>
                                      <p:to>
                                        <p:strVal val="visible"/>
                                      </p:to>
                                    </p:set>
                                    <p:animEffect transition="in" filter="fade">
                                      <p:cBhvr>
                                        <p:cTn id="72" dur="1000"/>
                                        <p:tgtEl>
                                          <p:spTgt spid="38"/>
                                        </p:tgtEl>
                                      </p:cBhvr>
                                    </p:animEffect>
                                    <p:anim calcmode="lin" valueType="num">
                                      <p:cBhvr>
                                        <p:cTn id="73" dur="1000" fill="hold"/>
                                        <p:tgtEl>
                                          <p:spTgt spid="38"/>
                                        </p:tgtEl>
                                        <p:attrNameLst>
                                          <p:attrName>ppt_x</p:attrName>
                                        </p:attrNameLst>
                                      </p:cBhvr>
                                      <p:tavLst>
                                        <p:tav tm="0">
                                          <p:val>
                                            <p:strVal val="#ppt_x"/>
                                          </p:val>
                                        </p:tav>
                                        <p:tav tm="100000">
                                          <p:val>
                                            <p:strVal val="#ppt_x"/>
                                          </p:val>
                                        </p:tav>
                                      </p:tavLst>
                                    </p:anim>
                                    <p:anim calcmode="lin" valueType="num">
                                      <p:cBhvr>
                                        <p:cTn id="74" dur="1000" fill="hold"/>
                                        <p:tgtEl>
                                          <p:spTgt spid="38"/>
                                        </p:tgtEl>
                                        <p:attrNameLst>
                                          <p:attrName>ppt_y</p:attrName>
                                        </p:attrNameLst>
                                      </p:cBhvr>
                                      <p:tavLst>
                                        <p:tav tm="0">
                                          <p:val>
                                            <p:strVal val="#ppt_y+.1"/>
                                          </p:val>
                                        </p:tav>
                                        <p:tav tm="100000">
                                          <p:val>
                                            <p:strVal val="#ppt_y"/>
                                          </p:val>
                                        </p:tav>
                                      </p:tavLst>
                                    </p:anim>
                                  </p:childTnLst>
                                </p:cTn>
                              </p:par>
                            </p:childTnLst>
                          </p:cTn>
                        </p:par>
                        <p:par>
                          <p:cTn id="75" fill="hold" nodeType="afterGroup">
                            <p:stCondLst>
                              <p:cond delay="7000"/>
                            </p:stCondLst>
                            <p:childTnLst>
                              <p:par>
                                <p:cTn id="76" presetID="42" presetClass="entr" presetSubtype="0" fill="hold" grpId="0" nodeType="afterEffect">
                                  <p:stCondLst>
                                    <p:cond delay="0"/>
                                  </p:stCondLst>
                                  <p:childTnLst>
                                    <p:set>
                                      <p:cBhvr>
                                        <p:cTn id="77" dur="1" fill="hold">
                                          <p:stCondLst>
                                            <p:cond delay="0"/>
                                          </p:stCondLst>
                                        </p:cTn>
                                        <p:tgtEl>
                                          <p:spTgt spid="42"/>
                                        </p:tgtEl>
                                        <p:attrNameLst>
                                          <p:attrName>style.visibility</p:attrName>
                                        </p:attrNameLst>
                                      </p:cBhvr>
                                      <p:to>
                                        <p:strVal val="visible"/>
                                      </p:to>
                                    </p:set>
                                    <p:animEffect transition="in" filter="fade">
                                      <p:cBhvr>
                                        <p:cTn id="78" dur="1000"/>
                                        <p:tgtEl>
                                          <p:spTgt spid="42"/>
                                        </p:tgtEl>
                                      </p:cBhvr>
                                    </p:animEffect>
                                    <p:anim calcmode="lin" valueType="num">
                                      <p:cBhvr>
                                        <p:cTn id="79" dur="1000" fill="hold"/>
                                        <p:tgtEl>
                                          <p:spTgt spid="42"/>
                                        </p:tgtEl>
                                        <p:attrNameLst>
                                          <p:attrName>ppt_x</p:attrName>
                                        </p:attrNameLst>
                                      </p:cBhvr>
                                      <p:tavLst>
                                        <p:tav tm="0">
                                          <p:val>
                                            <p:strVal val="#ppt_x"/>
                                          </p:val>
                                        </p:tav>
                                        <p:tav tm="100000">
                                          <p:val>
                                            <p:strVal val="#ppt_x"/>
                                          </p:val>
                                        </p:tav>
                                      </p:tavLst>
                                    </p:anim>
                                    <p:anim calcmode="lin" valueType="num">
                                      <p:cBhvr>
                                        <p:cTn id="80"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4" grpId="0"/>
      <p:bldP spid="37" grpId="0"/>
      <p:bldP spid="38" grpId="0"/>
      <p:bldP spid="40" grpId="0"/>
      <p:bldP spid="41" grpId="0"/>
      <p:bldP spid="42" grpId="0"/>
      <p:bldP spid="27" grpId="0" animBg="1"/>
      <p:bldP spid="46" grpId="0" animBg="1"/>
      <p:bldP spid="2" grpId="0"/>
      <p:bldP spid="47" grpId="0" animBg="1"/>
      <p:bldP spid="48" grpId="0" animBg="1"/>
      <p:bldP spid="49" grpId="0"/>
      <p:bldP spid="50" grpId="0" animBg="1"/>
      <p:bldP spid="51" grpId="0" animBg="1"/>
      <p:bldP spid="5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xmlns="" id="{4233ED64-83CB-4A1E-9A02-B53D4FD3E11D}"/>
              </a:ext>
            </a:extLst>
          </p:cNvPr>
          <p:cNvGrpSpPr/>
          <p:nvPr/>
        </p:nvGrpSpPr>
        <p:grpSpPr>
          <a:xfrm>
            <a:off x="3626016" y="2442753"/>
            <a:ext cx="2190980" cy="3369918"/>
            <a:chOff x="3315079" y="1746739"/>
            <a:chExt cx="2559932" cy="3937397"/>
          </a:xfrm>
        </p:grpSpPr>
        <p:sp>
          <p:nvSpPr>
            <p:cNvPr id="6" name="圆角矩形 12">
              <a:extLst>
                <a:ext uri="{FF2B5EF4-FFF2-40B4-BE49-F238E27FC236}">
                  <a16:creationId xmlns:a16="http://schemas.microsoft.com/office/drawing/2014/main" xmlns="" id="{FE8E5AB2-89A3-495F-A7E5-D165D5D1EB04}"/>
                </a:ext>
              </a:extLst>
            </p:cNvPr>
            <p:cNvSpPr/>
            <p:nvPr/>
          </p:nvSpPr>
          <p:spPr>
            <a:xfrm rot="2700000">
              <a:off x="3875509" y="1746739"/>
              <a:ext cx="1447800" cy="1447800"/>
            </a:xfrm>
            <a:prstGeom prst="roundRect">
              <a:avLst>
                <a:gd name="adj" fmla="val 13232"/>
              </a:avLst>
            </a:prstGeom>
            <a:gradFill>
              <a:gsLst>
                <a:gs pos="0">
                  <a:srgbClr val="377EB3"/>
                </a:gs>
                <a:gs pos="100000">
                  <a:srgbClr val="181E36"/>
                </a:gs>
              </a:gsLst>
              <a:lin ang="2700000" scaled="0"/>
            </a:gradFill>
            <a:ln w="19050">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9" name="Freeform 5">
              <a:extLst>
                <a:ext uri="{FF2B5EF4-FFF2-40B4-BE49-F238E27FC236}">
                  <a16:creationId xmlns:a16="http://schemas.microsoft.com/office/drawing/2014/main" xmlns="" id="{D52115E5-891E-4B15-9101-7BAD93A7E891}"/>
                </a:ext>
              </a:extLst>
            </p:cNvPr>
            <p:cNvSpPr>
              <a:spLocks noEditPoints="1"/>
            </p:cNvSpPr>
            <p:nvPr/>
          </p:nvSpPr>
          <p:spPr bwMode="auto">
            <a:xfrm>
              <a:off x="4336401" y="2251363"/>
              <a:ext cx="517288" cy="445634"/>
            </a:xfrm>
            <a:custGeom>
              <a:avLst/>
              <a:gdLst>
                <a:gd name="T0" fmla="*/ 2494 w 2858"/>
                <a:gd name="T1" fmla="*/ 517 h 2456"/>
                <a:gd name="T2" fmla="*/ 2133 w 2858"/>
                <a:gd name="T3" fmla="*/ 517 h 2456"/>
                <a:gd name="T4" fmla="*/ 1978 w 2858"/>
                <a:gd name="T5" fmla="*/ 143 h 2456"/>
                <a:gd name="T6" fmla="*/ 1764 w 2858"/>
                <a:gd name="T7" fmla="*/ 0 h 2456"/>
                <a:gd name="T8" fmla="*/ 1094 w 2858"/>
                <a:gd name="T9" fmla="*/ 0 h 2456"/>
                <a:gd name="T10" fmla="*/ 880 w 2858"/>
                <a:gd name="T11" fmla="*/ 143 h 2456"/>
                <a:gd name="T12" fmla="*/ 725 w 2858"/>
                <a:gd name="T13" fmla="*/ 517 h 2456"/>
                <a:gd name="T14" fmla="*/ 364 w 2858"/>
                <a:gd name="T15" fmla="*/ 517 h 2456"/>
                <a:gd name="T16" fmla="*/ 0 w 2858"/>
                <a:gd name="T17" fmla="*/ 881 h 2456"/>
                <a:gd name="T18" fmla="*/ 0 w 2858"/>
                <a:gd name="T19" fmla="*/ 2092 h 2456"/>
                <a:gd name="T20" fmla="*/ 364 w 2858"/>
                <a:gd name="T21" fmla="*/ 2456 h 2456"/>
                <a:gd name="T22" fmla="*/ 2494 w 2858"/>
                <a:gd name="T23" fmla="*/ 2456 h 2456"/>
                <a:gd name="T24" fmla="*/ 2858 w 2858"/>
                <a:gd name="T25" fmla="*/ 2092 h 2456"/>
                <a:gd name="T26" fmla="*/ 2858 w 2858"/>
                <a:gd name="T27" fmla="*/ 881 h 2456"/>
                <a:gd name="T28" fmla="*/ 2494 w 2858"/>
                <a:gd name="T29" fmla="*/ 517 h 2456"/>
                <a:gd name="T30" fmla="*/ 2726 w 2858"/>
                <a:gd name="T31" fmla="*/ 2092 h 2456"/>
                <a:gd name="T32" fmla="*/ 2494 w 2858"/>
                <a:gd name="T33" fmla="*/ 2323 h 2456"/>
                <a:gd name="T34" fmla="*/ 364 w 2858"/>
                <a:gd name="T35" fmla="*/ 2323 h 2456"/>
                <a:gd name="T36" fmla="*/ 132 w 2858"/>
                <a:gd name="T37" fmla="*/ 2092 h 2456"/>
                <a:gd name="T38" fmla="*/ 132 w 2858"/>
                <a:gd name="T39" fmla="*/ 881 h 2456"/>
                <a:gd name="T40" fmla="*/ 364 w 2858"/>
                <a:gd name="T41" fmla="*/ 649 h 2456"/>
                <a:gd name="T42" fmla="*/ 769 w 2858"/>
                <a:gd name="T43" fmla="*/ 649 h 2456"/>
                <a:gd name="T44" fmla="*/ 830 w 2858"/>
                <a:gd name="T45" fmla="*/ 608 h 2456"/>
                <a:gd name="T46" fmla="*/ 1002 w 2858"/>
                <a:gd name="T47" fmla="*/ 194 h 2456"/>
                <a:gd name="T48" fmla="*/ 1094 w 2858"/>
                <a:gd name="T49" fmla="*/ 133 h 2456"/>
                <a:gd name="T50" fmla="*/ 1764 w 2858"/>
                <a:gd name="T51" fmla="*/ 133 h 2456"/>
                <a:gd name="T52" fmla="*/ 1856 w 2858"/>
                <a:gd name="T53" fmla="*/ 194 h 2456"/>
                <a:gd name="T54" fmla="*/ 2028 w 2858"/>
                <a:gd name="T55" fmla="*/ 608 h 2456"/>
                <a:gd name="T56" fmla="*/ 2089 w 2858"/>
                <a:gd name="T57" fmla="*/ 649 h 2456"/>
                <a:gd name="T58" fmla="*/ 2494 w 2858"/>
                <a:gd name="T59" fmla="*/ 649 h 2456"/>
                <a:gd name="T60" fmla="*/ 2726 w 2858"/>
                <a:gd name="T61" fmla="*/ 881 h 2456"/>
                <a:gd name="T62" fmla="*/ 2726 w 2858"/>
                <a:gd name="T63" fmla="*/ 2092 h 2456"/>
                <a:gd name="T64" fmla="*/ 1429 w 2858"/>
                <a:gd name="T65" fmla="*/ 712 h 2456"/>
                <a:gd name="T66" fmla="*/ 757 w 2858"/>
                <a:gd name="T67" fmla="*/ 1384 h 2456"/>
                <a:gd name="T68" fmla="*/ 1429 w 2858"/>
                <a:gd name="T69" fmla="*/ 2056 h 2456"/>
                <a:gd name="T70" fmla="*/ 2101 w 2858"/>
                <a:gd name="T71" fmla="*/ 1384 h 2456"/>
                <a:gd name="T72" fmla="*/ 1429 w 2858"/>
                <a:gd name="T73" fmla="*/ 712 h 2456"/>
                <a:gd name="T74" fmla="*/ 1429 w 2858"/>
                <a:gd name="T75" fmla="*/ 1924 h 2456"/>
                <a:gd name="T76" fmla="*/ 889 w 2858"/>
                <a:gd name="T77" fmla="*/ 1384 h 2456"/>
                <a:gd name="T78" fmla="*/ 1429 w 2858"/>
                <a:gd name="T79" fmla="*/ 844 h 2456"/>
                <a:gd name="T80" fmla="*/ 1969 w 2858"/>
                <a:gd name="T81" fmla="*/ 1384 h 2456"/>
                <a:gd name="T82" fmla="*/ 1429 w 2858"/>
                <a:gd name="T83" fmla="*/ 1924 h 2456"/>
                <a:gd name="T84" fmla="*/ 1246 w 2858"/>
                <a:gd name="T85" fmla="*/ 1656 h 2456"/>
                <a:gd name="T86" fmla="*/ 1101 w 2858"/>
                <a:gd name="T87" fmla="*/ 1384 h 2456"/>
                <a:gd name="T88" fmla="*/ 1035 w 2858"/>
                <a:gd name="T89" fmla="*/ 1318 h 2456"/>
                <a:gd name="T90" fmla="*/ 968 w 2858"/>
                <a:gd name="T91" fmla="*/ 1384 h 2456"/>
                <a:gd name="T92" fmla="*/ 1171 w 2858"/>
                <a:gd name="T93" fmla="*/ 1766 h 2456"/>
                <a:gd name="T94" fmla="*/ 1208 w 2858"/>
                <a:gd name="T95" fmla="*/ 1777 h 2456"/>
                <a:gd name="T96" fmla="*/ 1263 w 2858"/>
                <a:gd name="T97" fmla="*/ 1748 h 2456"/>
                <a:gd name="T98" fmla="*/ 1246 w 2858"/>
                <a:gd name="T99" fmla="*/ 1656 h 2456"/>
                <a:gd name="T100" fmla="*/ 630 w 2858"/>
                <a:gd name="T101" fmla="*/ 812 h 2456"/>
                <a:gd name="T102" fmla="*/ 352 w 2858"/>
                <a:gd name="T103" fmla="*/ 812 h 2456"/>
                <a:gd name="T104" fmla="*/ 285 w 2858"/>
                <a:gd name="T105" fmla="*/ 878 h 2456"/>
                <a:gd name="T106" fmla="*/ 352 w 2858"/>
                <a:gd name="T107" fmla="*/ 944 h 2456"/>
                <a:gd name="T108" fmla="*/ 630 w 2858"/>
                <a:gd name="T109" fmla="*/ 944 h 2456"/>
                <a:gd name="T110" fmla="*/ 696 w 2858"/>
                <a:gd name="T111" fmla="*/ 878 h 2456"/>
                <a:gd name="T112" fmla="*/ 630 w 2858"/>
                <a:gd name="T113" fmla="*/ 812 h 2456"/>
                <a:gd name="T114" fmla="*/ 630 w 2858"/>
                <a:gd name="T115" fmla="*/ 812 h 2456"/>
                <a:gd name="T116" fmla="*/ 630 w 2858"/>
                <a:gd name="T117" fmla="*/ 812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58" h="2456">
                  <a:moveTo>
                    <a:pt x="2494" y="517"/>
                  </a:moveTo>
                  <a:cubicBezTo>
                    <a:pt x="2133" y="517"/>
                    <a:pt x="2133" y="517"/>
                    <a:pt x="2133" y="517"/>
                  </a:cubicBezTo>
                  <a:cubicBezTo>
                    <a:pt x="1978" y="143"/>
                    <a:pt x="1978" y="143"/>
                    <a:pt x="1978" y="143"/>
                  </a:cubicBezTo>
                  <a:cubicBezTo>
                    <a:pt x="1942" y="56"/>
                    <a:pt x="1858" y="0"/>
                    <a:pt x="1764" y="0"/>
                  </a:cubicBezTo>
                  <a:cubicBezTo>
                    <a:pt x="1094" y="0"/>
                    <a:pt x="1094" y="0"/>
                    <a:pt x="1094" y="0"/>
                  </a:cubicBezTo>
                  <a:cubicBezTo>
                    <a:pt x="1000" y="0"/>
                    <a:pt x="916" y="56"/>
                    <a:pt x="880" y="143"/>
                  </a:cubicBezTo>
                  <a:cubicBezTo>
                    <a:pt x="725" y="517"/>
                    <a:pt x="725" y="517"/>
                    <a:pt x="725" y="517"/>
                  </a:cubicBezTo>
                  <a:cubicBezTo>
                    <a:pt x="364" y="517"/>
                    <a:pt x="364" y="517"/>
                    <a:pt x="364" y="517"/>
                  </a:cubicBezTo>
                  <a:cubicBezTo>
                    <a:pt x="163" y="517"/>
                    <a:pt x="0" y="680"/>
                    <a:pt x="0" y="881"/>
                  </a:cubicBezTo>
                  <a:cubicBezTo>
                    <a:pt x="0" y="2092"/>
                    <a:pt x="0" y="2092"/>
                    <a:pt x="0" y="2092"/>
                  </a:cubicBezTo>
                  <a:cubicBezTo>
                    <a:pt x="0" y="2292"/>
                    <a:pt x="163" y="2456"/>
                    <a:pt x="364" y="2456"/>
                  </a:cubicBezTo>
                  <a:cubicBezTo>
                    <a:pt x="2494" y="2456"/>
                    <a:pt x="2494" y="2456"/>
                    <a:pt x="2494" y="2456"/>
                  </a:cubicBezTo>
                  <a:cubicBezTo>
                    <a:pt x="2695" y="2456"/>
                    <a:pt x="2858" y="2292"/>
                    <a:pt x="2858" y="2092"/>
                  </a:cubicBezTo>
                  <a:cubicBezTo>
                    <a:pt x="2858" y="881"/>
                    <a:pt x="2858" y="881"/>
                    <a:pt x="2858" y="881"/>
                  </a:cubicBezTo>
                  <a:cubicBezTo>
                    <a:pt x="2858" y="680"/>
                    <a:pt x="2695" y="517"/>
                    <a:pt x="2494" y="517"/>
                  </a:cubicBezTo>
                  <a:close/>
                  <a:moveTo>
                    <a:pt x="2726" y="2092"/>
                  </a:moveTo>
                  <a:cubicBezTo>
                    <a:pt x="2726" y="2219"/>
                    <a:pt x="2622" y="2323"/>
                    <a:pt x="2494" y="2323"/>
                  </a:cubicBezTo>
                  <a:cubicBezTo>
                    <a:pt x="364" y="2323"/>
                    <a:pt x="364" y="2323"/>
                    <a:pt x="364" y="2323"/>
                  </a:cubicBezTo>
                  <a:cubicBezTo>
                    <a:pt x="236" y="2323"/>
                    <a:pt x="132" y="2219"/>
                    <a:pt x="132" y="2092"/>
                  </a:cubicBezTo>
                  <a:cubicBezTo>
                    <a:pt x="132" y="881"/>
                    <a:pt x="132" y="881"/>
                    <a:pt x="132" y="881"/>
                  </a:cubicBezTo>
                  <a:cubicBezTo>
                    <a:pt x="132" y="753"/>
                    <a:pt x="236" y="649"/>
                    <a:pt x="364" y="649"/>
                  </a:cubicBezTo>
                  <a:cubicBezTo>
                    <a:pt x="769" y="649"/>
                    <a:pt x="769" y="649"/>
                    <a:pt x="769" y="649"/>
                  </a:cubicBezTo>
                  <a:cubicBezTo>
                    <a:pt x="796" y="649"/>
                    <a:pt x="820" y="633"/>
                    <a:pt x="830" y="608"/>
                  </a:cubicBezTo>
                  <a:cubicBezTo>
                    <a:pt x="1002" y="194"/>
                    <a:pt x="1002" y="194"/>
                    <a:pt x="1002" y="194"/>
                  </a:cubicBezTo>
                  <a:cubicBezTo>
                    <a:pt x="1017" y="157"/>
                    <a:pt x="1053" y="133"/>
                    <a:pt x="1094" y="133"/>
                  </a:cubicBezTo>
                  <a:cubicBezTo>
                    <a:pt x="1764" y="133"/>
                    <a:pt x="1764" y="133"/>
                    <a:pt x="1764" y="133"/>
                  </a:cubicBezTo>
                  <a:cubicBezTo>
                    <a:pt x="1805" y="133"/>
                    <a:pt x="1841" y="157"/>
                    <a:pt x="1856" y="194"/>
                  </a:cubicBezTo>
                  <a:cubicBezTo>
                    <a:pt x="2028" y="608"/>
                    <a:pt x="2028" y="608"/>
                    <a:pt x="2028" y="608"/>
                  </a:cubicBezTo>
                  <a:cubicBezTo>
                    <a:pt x="2038" y="633"/>
                    <a:pt x="2062" y="649"/>
                    <a:pt x="2089" y="649"/>
                  </a:cubicBezTo>
                  <a:cubicBezTo>
                    <a:pt x="2494" y="649"/>
                    <a:pt x="2494" y="649"/>
                    <a:pt x="2494" y="649"/>
                  </a:cubicBezTo>
                  <a:cubicBezTo>
                    <a:pt x="2622" y="649"/>
                    <a:pt x="2726" y="753"/>
                    <a:pt x="2726" y="881"/>
                  </a:cubicBezTo>
                  <a:cubicBezTo>
                    <a:pt x="2726" y="2092"/>
                    <a:pt x="2726" y="2092"/>
                    <a:pt x="2726" y="2092"/>
                  </a:cubicBezTo>
                  <a:close/>
                  <a:moveTo>
                    <a:pt x="1429" y="712"/>
                  </a:moveTo>
                  <a:cubicBezTo>
                    <a:pt x="1058" y="712"/>
                    <a:pt x="757" y="1013"/>
                    <a:pt x="757" y="1384"/>
                  </a:cubicBezTo>
                  <a:cubicBezTo>
                    <a:pt x="757" y="1755"/>
                    <a:pt x="1058" y="2056"/>
                    <a:pt x="1429" y="2056"/>
                  </a:cubicBezTo>
                  <a:cubicBezTo>
                    <a:pt x="1800" y="2056"/>
                    <a:pt x="2101" y="1755"/>
                    <a:pt x="2101" y="1384"/>
                  </a:cubicBezTo>
                  <a:cubicBezTo>
                    <a:pt x="2101" y="1013"/>
                    <a:pt x="1800" y="712"/>
                    <a:pt x="1429" y="712"/>
                  </a:cubicBezTo>
                  <a:close/>
                  <a:moveTo>
                    <a:pt x="1429" y="1924"/>
                  </a:moveTo>
                  <a:cubicBezTo>
                    <a:pt x="1131" y="1924"/>
                    <a:pt x="889" y="1682"/>
                    <a:pt x="889" y="1384"/>
                  </a:cubicBezTo>
                  <a:cubicBezTo>
                    <a:pt x="889" y="1086"/>
                    <a:pt x="1131" y="844"/>
                    <a:pt x="1429" y="844"/>
                  </a:cubicBezTo>
                  <a:cubicBezTo>
                    <a:pt x="1727" y="844"/>
                    <a:pt x="1969" y="1086"/>
                    <a:pt x="1969" y="1384"/>
                  </a:cubicBezTo>
                  <a:cubicBezTo>
                    <a:pt x="1969" y="1682"/>
                    <a:pt x="1727" y="1924"/>
                    <a:pt x="1429" y="1924"/>
                  </a:cubicBezTo>
                  <a:close/>
                  <a:moveTo>
                    <a:pt x="1246" y="1656"/>
                  </a:moveTo>
                  <a:cubicBezTo>
                    <a:pt x="1155" y="1595"/>
                    <a:pt x="1101" y="1493"/>
                    <a:pt x="1101" y="1384"/>
                  </a:cubicBezTo>
                  <a:cubicBezTo>
                    <a:pt x="1101" y="1348"/>
                    <a:pt x="1071" y="1318"/>
                    <a:pt x="1035" y="1318"/>
                  </a:cubicBezTo>
                  <a:cubicBezTo>
                    <a:pt x="998" y="1318"/>
                    <a:pt x="968" y="1348"/>
                    <a:pt x="968" y="1384"/>
                  </a:cubicBezTo>
                  <a:cubicBezTo>
                    <a:pt x="968" y="1537"/>
                    <a:pt x="1044" y="1680"/>
                    <a:pt x="1171" y="1766"/>
                  </a:cubicBezTo>
                  <a:cubicBezTo>
                    <a:pt x="1182" y="1773"/>
                    <a:pt x="1195" y="1777"/>
                    <a:pt x="1208" y="1777"/>
                  </a:cubicBezTo>
                  <a:cubicBezTo>
                    <a:pt x="1230" y="1777"/>
                    <a:pt x="1251" y="1767"/>
                    <a:pt x="1263" y="1748"/>
                  </a:cubicBezTo>
                  <a:cubicBezTo>
                    <a:pt x="1284" y="1718"/>
                    <a:pt x="1276" y="1677"/>
                    <a:pt x="1246" y="1656"/>
                  </a:cubicBezTo>
                  <a:close/>
                  <a:moveTo>
                    <a:pt x="630" y="812"/>
                  </a:moveTo>
                  <a:cubicBezTo>
                    <a:pt x="352" y="812"/>
                    <a:pt x="352" y="812"/>
                    <a:pt x="352" y="812"/>
                  </a:cubicBezTo>
                  <a:cubicBezTo>
                    <a:pt x="315" y="812"/>
                    <a:pt x="285" y="842"/>
                    <a:pt x="285" y="878"/>
                  </a:cubicBezTo>
                  <a:cubicBezTo>
                    <a:pt x="285" y="915"/>
                    <a:pt x="315" y="944"/>
                    <a:pt x="352" y="944"/>
                  </a:cubicBezTo>
                  <a:cubicBezTo>
                    <a:pt x="630" y="944"/>
                    <a:pt x="630" y="944"/>
                    <a:pt x="630" y="944"/>
                  </a:cubicBezTo>
                  <a:cubicBezTo>
                    <a:pt x="666" y="944"/>
                    <a:pt x="696" y="915"/>
                    <a:pt x="696" y="878"/>
                  </a:cubicBezTo>
                  <a:cubicBezTo>
                    <a:pt x="696" y="842"/>
                    <a:pt x="666" y="812"/>
                    <a:pt x="630" y="812"/>
                  </a:cubicBezTo>
                  <a:close/>
                  <a:moveTo>
                    <a:pt x="630" y="812"/>
                  </a:moveTo>
                  <a:cubicBezTo>
                    <a:pt x="630" y="812"/>
                    <a:pt x="630" y="812"/>
                    <a:pt x="630" y="81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cxnSp>
          <p:nvCxnSpPr>
            <p:cNvPr id="10" name="直接箭头连接符 9">
              <a:extLst>
                <a:ext uri="{FF2B5EF4-FFF2-40B4-BE49-F238E27FC236}">
                  <a16:creationId xmlns:a16="http://schemas.microsoft.com/office/drawing/2014/main" xmlns="" id="{F6CB8D40-2A69-405D-A631-463EFFAC9590}"/>
                </a:ext>
              </a:extLst>
            </p:cNvPr>
            <p:cNvCxnSpPr/>
            <p:nvPr/>
          </p:nvCxnSpPr>
          <p:spPr>
            <a:xfrm>
              <a:off x="4606768" y="3541281"/>
              <a:ext cx="0" cy="576000"/>
            </a:xfrm>
            <a:prstGeom prst="straightConnector1">
              <a:avLst/>
            </a:prstGeom>
            <a:ln w="19050">
              <a:solidFill>
                <a:schemeClr val="bg1">
                  <a:lumMod val="75000"/>
                </a:schemeClr>
              </a:solidFill>
              <a:tailEnd type="triangle" w="lg" len="med"/>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xmlns="" id="{3743070E-A706-4DA7-BECD-2CA73FB03EA6}"/>
                </a:ext>
              </a:extLst>
            </p:cNvPr>
            <p:cNvSpPr txBox="1"/>
            <p:nvPr/>
          </p:nvSpPr>
          <p:spPr>
            <a:xfrm>
              <a:off x="3315079" y="4303629"/>
              <a:ext cx="2559932" cy="395565"/>
            </a:xfrm>
            <a:prstGeom prst="rect">
              <a:avLst/>
            </a:prstGeom>
            <a:noFill/>
          </p:spPr>
          <p:txBody>
            <a:bodyPr wrap="square" rtlCol="0">
              <a:spAutoFit/>
            </a:bodyPr>
            <a:lstStyle/>
            <a:p>
              <a:pPr algn="ctr"/>
              <a:r>
                <a:rPr lang="zh-CN" altLang="en-US" sz="1600" spc="-150" dirty="0">
                  <a:solidFill>
                    <a:schemeClr val="tx1">
                      <a:lumMod val="75000"/>
                      <a:lumOff val="25000"/>
                    </a:schemeClr>
                  </a:solidFill>
                  <a:latin typeface="字魂105号-简雅黑" panose="00000500000000000000" pitchFamily="2" charset="-122"/>
                  <a:ea typeface="字魂105号-简雅黑" panose="00000500000000000000" pitchFamily="2" charset="-122"/>
                </a:rPr>
                <a:t>添加内容标题</a:t>
              </a:r>
            </a:p>
          </p:txBody>
        </p:sp>
        <p:sp>
          <p:nvSpPr>
            <p:cNvPr id="12" name="文本框 11">
              <a:extLst>
                <a:ext uri="{FF2B5EF4-FFF2-40B4-BE49-F238E27FC236}">
                  <a16:creationId xmlns:a16="http://schemas.microsoft.com/office/drawing/2014/main" xmlns="" id="{4BBE56BD-D4A2-463C-AB2A-13848E6793AA}"/>
                </a:ext>
              </a:extLst>
            </p:cNvPr>
            <p:cNvSpPr txBox="1"/>
            <p:nvPr/>
          </p:nvSpPr>
          <p:spPr>
            <a:xfrm>
              <a:off x="3427903" y="4804603"/>
              <a:ext cx="2357731" cy="879533"/>
            </a:xfrm>
            <a:prstGeom prst="rect">
              <a:avLst/>
            </a:prstGeom>
            <a:noFill/>
          </p:spPr>
          <p:txBody>
            <a:bodyPr wrap="square" rtlCol="0">
              <a:spAutoFit/>
            </a:bodyPr>
            <a:lstStyle>
              <a:defPPr>
                <a:defRPr lang="zh-CN"/>
              </a:defPPr>
              <a:lvl1pPr algn="ctr">
                <a:lnSpc>
                  <a:spcPct val="150000"/>
                </a:lnSpc>
                <a:defRPr sz="1400">
                  <a:solidFill>
                    <a:schemeClr val="tx1">
                      <a:lumMod val="75000"/>
                      <a:lumOff val="25000"/>
                    </a:schemeClr>
                  </a:solidFill>
                  <a:latin typeface="字魂70号-灵悦黑体" panose="00000500000000000000" pitchFamily="2" charset="-122"/>
                  <a:ea typeface="字魂70号-灵悦黑体" panose="00000500000000000000" pitchFamily="2" charset="-122"/>
                  <a:cs typeface="+mn-ea"/>
                </a:defRPr>
              </a:lvl1pPr>
            </a:lstStyle>
            <a:p>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请在此处输入您的文本，或者复制您的文本粘贴到此处请在此处输入您的文本。</a:t>
              </a:r>
              <a:endParaRPr lang="en-GB"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endParaRPr>
            </a:p>
          </p:txBody>
        </p:sp>
      </p:grpSp>
      <p:grpSp>
        <p:nvGrpSpPr>
          <p:cNvPr id="13" name="组合 12">
            <a:extLst>
              <a:ext uri="{FF2B5EF4-FFF2-40B4-BE49-F238E27FC236}">
                <a16:creationId xmlns:a16="http://schemas.microsoft.com/office/drawing/2014/main" xmlns="" id="{731D4C69-6993-4663-BE19-23D2D2ABE63D}"/>
              </a:ext>
            </a:extLst>
          </p:cNvPr>
          <p:cNvGrpSpPr/>
          <p:nvPr/>
        </p:nvGrpSpPr>
        <p:grpSpPr>
          <a:xfrm>
            <a:off x="6280458" y="2442755"/>
            <a:ext cx="2190980" cy="3374854"/>
            <a:chOff x="6339409" y="1746740"/>
            <a:chExt cx="2559932" cy="3943166"/>
          </a:xfrm>
        </p:grpSpPr>
        <p:sp>
          <p:nvSpPr>
            <p:cNvPr id="14" name="圆角矩形 13">
              <a:extLst>
                <a:ext uri="{FF2B5EF4-FFF2-40B4-BE49-F238E27FC236}">
                  <a16:creationId xmlns:a16="http://schemas.microsoft.com/office/drawing/2014/main" xmlns="" id="{F39B72D8-39D2-4135-A03E-B7E9A93DB143}"/>
                </a:ext>
              </a:extLst>
            </p:cNvPr>
            <p:cNvSpPr/>
            <p:nvPr/>
          </p:nvSpPr>
          <p:spPr>
            <a:xfrm rot="2700000">
              <a:off x="6895475" y="1746740"/>
              <a:ext cx="1447800" cy="1447800"/>
            </a:xfrm>
            <a:prstGeom prst="roundRect">
              <a:avLst>
                <a:gd name="adj" fmla="val 13232"/>
              </a:avLst>
            </a:prstGeom>
            <a:gradFill>
              <a:gsLst>
                <a:gs pos="0">
                  <a:srgbClr val="377EB3"/>
                </a:gs>
                <a:gs pos="100000">
                  <a:srgbClr val="181E36"/>
                </a:gs>
              </a:gsLst>
              <a:lin ang="2700000" scaled="0"/>
            </a:gradFill>
            <a:ln w="19050">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15" name="Freeform 11">
              <a:extLst>
                <a:ext uri="{FF2B5EF4-FFF2-40B4-BE49-F238E27FC236}">
                  <a16:creationId xmlns:a16="http://schemas.microsoft.com/office/drawing/2014/main" xmlns="" id="{2D450E5B-F617-4A49-84EA-FD2F14A9BA04}"/>
                </a:ext>
              </a:extLst>
            </p:cNvPr>
            <p:cNvSpPr>
              <a:spLocks noEditPoints="1"/>
            </p:cNvSpPr>
            <p:nvPr/>
          </p:nvSpPr>
          <p:spPr bwMode="auto">
            <a:xfrm>
              <a:off x="7371782" y="2228449"/>
              <a:ext cx="495631" cy="492371"/>
            </a:xfrm>
            <a:custGeom>
              <a:avLst/>
              <a:gdLst>
                <a:gd name="T0" fmla="*/ 1819 w 2881"/>
                <a:gd name="T1" fmla="*/ 1849 h 2857"/>
                <a:gd name="T2" fmla="*/ 1380 w 2881"/>
                <a:gd name="T3" fmla="*/ 1410 h 2857"/>
                <a:gd name="T4" fmla="*/ 2696 w 2881"/>
                <a:gd name="T5" fmla="*/ 446 h 2857"/>
                <a:gd name="T6" fmla="*/ 2784 w 2881"/>
                <a:gd name="T7" fmla="*/ 885 h 2857"/>
                <a:gd name="T8" fmla="*/ 1751 w 2881"/>
                <a:gd name="T9" fmla="*/ 1740 h 2857"/>
                <a:gd name="T10" fmla="*/ 1512 w 2881"/>
                <a:gd name="T11" fmla="*/ 1453 h 2857"/>
                <a:gd name="T12" fmla="*/ 1329 w 2881"/>
                <a:gd name="T13" fmla="*/ 1898 h 2857"/>
                <a:gd name="T14" fmla="*/ 1863 w 2881"/>
                <a:gd name="T15" fmla="*/ 1629 h 2857"/>
                <a:gd name="T16" fmla="*/ 2256 w 2881"/>
                <a:gd name="T17" fmla="*/ 709 h 2857"/>
                <a:gd name="T18" fmla="*/ 2696 w 2881"/>
                <a:gd name="T19" fmla="*/ 620 h 2857"/>
                <a:gd name="T20" fmla="*/ 2433 w 2881"/>
                <a:gd name="T21" fmla="*/ 532 h 2857"/>
                <a:gd name="T22" fmla="*/ 2607 w 2881"/>
                <a:gd name="T23" fmla="*/ 884 h 2857"/>
                <a:gd name="T24" fmla="*/ 2696 w 2881"/>
                <a:gd name="T25" fmla="*/ 620 h 2857"/>
                <a:gd name="T26" fmla="*/ 434 w 2881"/>
                <a:gd name="T27" fmla="*/ 2050 h 2857"/>
                <a:gd name="T28" fmla="*/ 998 w 2881"/>
                <a:gd name="T29" fmla="*/ 2174 h 2857"/>
                <a:gd name="T30" fmla="*/ 1139 w 2881"/>
                <a:gd name="T31" fmla="*/ 1801 h 2857"/>
                <a:gd name="T32" fmla="*/ 434 w 2881"/>
                <a:gd name="T33" fmla="*/ 1677 h 2857"/>
                <a:gd name="T34" fmla="*/ 1139 w 2881"/>
                <a:gd name="T35" fmla="*/ 1801 h 2857"/>
                <a:gd name="T36" fmla="*/ 1055 w 2881"/>
                <a:gd name="T37" fmla="*/ 932 h 2857"/>
                <a:gd name="T38" fmla="*/ 434 w 2881"/>
                <a:gd name="T39" fmla="*/ 1056 h 2857"/>
                <a:gd name="T40" fmla="*/ 1055 w 2881"/>
                <a:gd name="T41" fmla="*/ 1429 h 2857"/>
                <a:gd name="T42" fmla="*/ 434 w 2881"/>
                <a:gd name="T43" fmla="*/ 1304 h 2857"/>
                <a:gd name="T44" fmla="*/ 1055 w 2881"/>
                <a:gd name="T45" fmla="*/ 1429 h 2857"/>
                <a:gd name="T46" fmla="*/ 1800 w 2881"/>
                <a:gd name="T47" fmla="*/ 2174 h 2857"/>
                <a:gd name="T48" fmla="*/ 1530 w 2881"/>
                <a:gd name="T49" fmla="*/ 2050 h 2857"/>
                <a:gd name="T50" fmla="*/ 1490 w 2881"/>
                <a:gd name="T51" fmla="*/ 228 h 2857"/>
                <a:gd name="T52" fmla="*/ 1614 w 2881"/>
                <a:gd name="T53" fmla="*/ 808 h 2857"/>
                <a:gd name="T54" fmla="*/ 1682 w 2881"/>
                <a:gd name="T55" fmla="*/ 932 h 2857"/>
                <a:gd name="T56" fmla="*/ 1366 w 2881"/>
                <a:gd name="T57" fmla="*/ 684 h 2857"/>
                <a:gd name="T58" fmla="*/ 248 w 2881"/>
                <a:gd name="T59" fmla="*/ 125 h 2857"/>
                <a:gd name="T60" fmla="*/ 124 w 2881"/>
                <a:gd name="T61" fmla="*/ 2608 h 2857"/>
                <a:gd name="T62" fmla="*/ 1987 w 2881"/>
                <a:gd name="T63" fmla="*/ 2733 h 2857"/>
                <a:gd name="T64" fmla="*/ 2111 w 2881"/>
                <a:gd name="T65" fmla="*/ 1733 h 2857"/>
                <a:gd name="T66" fmla="*/ 2235 w 2881"/>
                <a:gd name="T67" fmla="*/ 2608 h 2857"/>
                <a:gd name="T68" fmla="*/ 248 w 2881"/>
                <a:gd name="T69" fmla="*/ 2857 h 2857"/>
                <a:gd name="T70" fmla="*/ 0 w 2881"/>
                <a:gd name="T71" fmla="*/ 249 h 2857"/>
                <a:gd name="T72" fmla="*/ 1450 w 2881"/>
                <a:gd name="T73" fmla="*/ 0 h 2857"/>
                <a:gd name="T74" fmla="*/ 1924 w 2881"/>
                <a:gd name="T75" fmla="*/ 691 h 2857"/>
                <a:gd name="T76" fmla="*/ 1490 w 2881"/>
                <a:gd name="T77" fmla="*/ 228 h 2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81" h="2857">
                  <a:moveTo>
                    <a:pt x="2784" y="885"/>
                  </a:moveTo>
                  <a:cubicBezTo>
                    <a:pt x="1819" y="1849"/>
                    <a:pt x="1819" y="1849"/>
                    <a:pt x="1819" y="1849"/>
                  </a:cubicBezTo>
                  <a:cubicBezTo>
                    <a:pt x="1116" y="2111"/>
                    <a:pt x="1116" y="2111"/>
                    <a:pt x="1116" y="2111"/>
                  </a:cubicBezTo>
                  <a:cubicBezTo>
                    <a:pt x="1380" y="1410"/>
                    <a:pt x="1380" y="1410"/>
                    <a:pt x="1380" y="1410"/>
                  </a:cubicBezTo>
                  <a:cubicBezTo>
                    <a:pt x="2344" y="446"/>
                    <a:pt x="2344" y="446"/>
                    <a:pt x="2344" y="446"/>
                  </a:cubicBezTo>
                  <a:cubicBezTo>
                    <a:pt x="2442" y="349"/>
                    <a:pt x="2599" y="349"/>
                    <a:pt x="2696" y="446"/>
                  </a:cubicBezTo>
                  <a:cubicBezTo>
                    <a:pt x="2784" y="534"/>
                    <a:pt x="2784" y="534"/>
                    <a:pt x="2784" y="534"/>
                  </a:cubicBezTo>
                  <a:cubicBezTo>
                    <a:pt x="2881" y="631"/>
                    <a:pt x="2881" y="788"/>
                    <a:pt x="2784" y="885"/>
                  </a:cubicBezTo>
                  <a:close/>
                  <a:moveTo>
                    <a:pt x="1329" y="1898"/>
                  </a:moveTo>
                  <a:cubicBezTo>
                    <a:pt x="1751" y="1740"/>
                    <a:pt x="1751" y="1740"/>
                    <a:pt x="1751" y="1740"/>
                  </a:cubicBezTo>
                  <a:cubicBezTo>
                    <a:pt x="1775" y="1717"/>
                    <a:pt x="1775" y="1717"/>
                    <a:pt x="1775" y="1717"/>
                  </a:cubicBezTo>
                  <a:cubicBezTo>
                    <a:pt x="1512" y="1453"/>
                    <a:pt x="1512" y="1453"/>
                    <a:pt x="1512" y="1453"/>
                  </a:cubicBezTo>
                  <a:cubicBezTo>
                    <a:pt x="1488" y="1477"/>
                    <a:pt x="1488" y="1477"/>
                    <a:pt x="1488" y="1477"/>
                  </a:cubicBezTo>
                  <a:lnTo>
                    <a:pt x="1329" y="1898"/>
                  </a:lnTo>
                  <a:close/>
                  <a:moveTo>
                    <a:pt x="1599" y="1365"/>
                  </a:moveTo>
                  <a:cubicBezTo>
                    <a:pt x="1863" y="1629"/>
                    <a:pt x="1863" y="1629"/>
                    <a:pt x="1863" y="1629"/>
                  </a:cubicBezTo>
                  <a:cubicBezTo>
                    <a:pt x="2520" y="972"/>
                    <a:pt x="2520" y="972"/>
                    <a:pt x="2520" y="972"/>
                  </a:cubicBezTo>
                  <a:cubicBezTo>
                    <a:pt x="2256" y="709"/>
                    <a:pt x="2256" y="709"/>
                    <a:pt x="2256" y="709"/>
                  </a:cubicBezTo>
                  <a:lnTo>
                    <a:pt x="1599" y="1365"/>
                  </a:lnTo>
                  <a:close/>
                  <a:moveTo>
                    <a:pt x="2696" y="620"/>
                  </a:moveTo>
                  <a:cubicBezTo>
                    <a:pt x="2609" y="532"/>
                    <a:pt x="2609" y="532"/>
                    <a:pt x="2609" y="532"/>
                  </a:cubicBezTo>
                  <a:cubicBezTo>
                    <a:pt x="2560" y="484"/>
                    <a:pt x="2481" y="484"/>
                    <a:pt x="2433" y="532"/>
                  </a:cubicBezTo>
                  <a:cubicBezTo>
                    <a:pt x="2344" y="621"/>
                    <a:pt x="2344" y="621"/>
                    <a:pt x="2344" y="621"/>
                  </a:cubicBezTo>
                  <a:cubicBezTo>
                    <a:pt x="2607" y="884"/>
                    <a:pt x="2607" y="884"/>
                    <a:pt x="2607" y="884"/>
                  </a:cubicBezTo>
                  <a:cubicBezTo>
                    <a:pt x="2696" y="795"/>
                    <a:pt x="2696" y="795"/>
                    <a:pt x="2696" y="795"/>
                  </a:cubicBezTo>
                  <a:cubicBezTo>
                    <a:pt x="2745" y="747"/>
                    <a:pt x="2745" y="668"/>
                    <a:pt x="2696" y="620"/>
                  </a:cubicBezTo>
                  <a:close/>
                  <a:moveTo>
                    <a:pt x="434" y="2174"/>
                  </a:moveTo>
                  <a:cubicBezTo>
                    <a:pt x="434" y="2050"/>
                    <a:pt x="434" y="2050"/>
                    <a:pt x="434" y="2050"/>
                  </a:cubicBezTo>
                  <a:cubicBezTo>
                    <a:pt x="1045" y="2050"/>
                    <a:pt x="1045" y="2050"/>
                    <a:pt x="1045" y="2050"/>
                  </a:cubicBezTo>
                  <a:cubicBezTo>
                    <a:pt x="998" y="2174"/>
                    <a:pt x="998" y="2174"/>
                    <a:pt x="998" y="2174"/>
                  </a:cubicBezTo>
                  <a:lnTo>
                    <a:pt x="434" y="2174"/>
                  </a:lnTo>
                  <a:close/>
                  <a:moveTo>
                    <a:pt x="1139" y="1801"/>
                  </a:moveTo>
                  <a:cubicBezTo>
                    <a:pt x="434" y="1801"/>
                    <a:pt x="434" y="1801"/>
                    <a:pt x="434" y="1801"/>
                  </a:cubicBezTo>
                  <a:cubicBezTo>
                    <a:pt x="434" y="1677"/>
                    <a:pt x="434" y="1677"/>
                    <a:pt x="434" y="1677"/>
                  </a:cubicBezTo>
                  <a:cubicBezTo>
                    <a:pt x="1185" y="1677"/>
                    <a:pt x="1185" y="1677"/>
                    <a:pt x="1185" y="1677"/>
                  </a:cubicBezTo>
                  <a:lnTo>
                    <a:pt x="1139" y="1801"/>
                  </a:lnTo>
                  <a:close/>
                  <a:moveTo>
                    <a:pt x="434" y="932"/>
                  </a:moveTo>
                  <a:cubicBezTo>
                    <a:pt x="1055" y="932"/>
                    <a:pt x="1055" y="932"/>
                    <a:pt x="1055" y="932"/>
                  </a:cubicBezTo>
                  <a:cubicBezTo>
                    <a:pt x="1055" y="1056"/>
                    <a:pt x="1055" y="1056"/>
                    <a:pt x="1055" y="1056"/>
                  </a:cubicBezTo>
                  <a:cubicBezTo>
                    <a:pt x="434" y="1056"/>
                    <a:pt x="434" y="1056"/>
                    <a:pt x="434" y="1056"/>
                  </a:cubicBezTo>
                  <a:lnTo>
                    <a:pt x="434" y="932"/>
                  </a:lnTo>
                  <a:close/>
                  <a:moveTo>
                    <a:pt x="1055" y="1429"/>
                  </a:moveTo>
                  <a:cubicBezTo>
                    <a:pt x="434" y="1429"/>
                    <a:pt x="434" y="1429"/>
                    <a:pt x="434" y="1429"/>
                  </a:cubicBezTo>
                  <a:cubicBezTo>
                    <a:pt x="434" y="1304"/>
                    <a:pt x="434" y="1304"/>
                    <a:pt x="434" y="1304"/>
                  </a:cubicBezTo>
                  <a:cubicBezTo>
                    <a:pt x="1055" y="1304"/>
                    <a:pt x="1055" y="1304"/>
                    <a:pt x="1055" y="1304"/>
                  </a:cubicBezTo>
                  <a:lnTo>
                    <a:pt x="1055" y="1429"/>
                  </a:lnTo>
                  <a:close/>
                  <a:moveTo>
                    <a:pt x="1800" y="2050"/>
                  </a:moveTo>
                  <a:cubicBezTo>
                    <a:pt x="1800" y="2174"/>
                    <a:pt x="1800" y="2174"/>
                    <a:pt x="1800" y="2174"/>
                  </a:cubicBezTo>
                  <a:cubicBezTo>
                    <a:pt x="1197" y="2174"/>
                    <a:pt x="1197" y="2174"/>
                    <a:pt x="1197" y="2174"/>
                  </a:cubicBezTo>
                  <a:cubicBezTo>
                    <a:pt x="1530" y="2050"/>
                    <a:pt x="1530" y="2050"/>
                    <a:pt x="1530" y="2050"/>
                  </a:cubicBezTo>
                  <a:lnTo>
                    <a:pt x="1800" y="2050"/>
                  </a:lnTo>
                  <a:close/>
                  <a:moveTo>
                    <a:pt x="1490" y="228"/>
                  </a:moveTo>
                  <a:cubicBezTo>
                    <a:pt x="1490" y="684"/>
                    <a:pt x="1490" y="684"/>
                    <a:pt x="1490" y="684"/>
                  </a:cubicBezTo>
                  <a:cubicBezTo>
                    <a:pt x="1490" y="752"/>
                    <a:pt x="1545" y="808"/>
                    <a:pt x="1614" y="808"/>
                  </a:cubicBezTo>
                  <a:cubicBezTo>
                    <a:pt x="1807" y="808"/>
                    <a:pt x="1807" y="808"/>
                    <a:pt x="1807" y="808"/>
                  </a:cubicBezTo>
                  <a:cubicBezTo>
                    <a:pt x="1682" y="932"/>
                    <a:pt x="1682" y="932"/>
                    <a:pt x="1682" y="932"/>
                  </a:cubicBezTo>
                  <a:cubicBezTo>
                    <a:pt x="1614" y="932"/>
                    <a:pt x="1614" y="932"/>
                    <a:pt x="1614" y="932"/>
                  </a:cubicBezTo>
                  <a:cubicBezTo>
                    <a:pt x="1477" y="932"/>
                    <a:pt x="1366" y="821"/>
                    <a:pt x="1366" y="684"/>
                  </a:cubicBezTo>
                  <a:cubicBezTo>
                    <a:pt x="1366" y="125"/>
                    <a:pt x="1366" y="125"/>
                    <a:pt x="1366" y="125"/>
                  </a:cubicBezTo>
                  <a:cubicBezTo>
                    <a:pt x="248" y="125"/>
                    <a:pt x="248" y="125"/>
                    <a:pt x="248" y="125"/>
                  </a:cubicBezTo>
                  <a:cubicBezTo>
                    <a:pt x="179" y="125"/>
                    <a:pt x="124" y="180"/>
                    <a:pt x="124" y="249"/>
                  </a:cubicBezTo>
                  <a:cubicBezTo>
                    <a:pt x="124" y="2608"/>
                    <a:pt x="124" y="2608"/>
                    <a:pt x="124" y="2608"/>
                  </a:cubicBezTo>
                  <a:cubicBezTo>
                    <a:pt x="124" y="2677"/>
                    <a:pt x="179" y="2733"/>
                    <a:pt x="248" y="2733"/>
                  </a:cubicBezTo>
                  <a:cubicBezTo>
                    <a:pt x="1987" y="2733"/>
                    <a:pt x="1987" y="2733"/>
                    <a:pt x="1987" y="2733"/>
                  </a:cubicBezTo>
                  <a:cubicBezTo>
                    <a:pt x="2055" y="2733"/>
                    <a:pt x="2111" y="2677"/>
                    <a:pt x="2111" y="2608"/>
                  </a:cubicBezTo>
                  <a:cubicBezTo>
                    <a:pt x="2111" y="1733"/>
                    <a:pt x="2111" y="1733"/>
                    <a:pt x="2111" y="1733"/>
                  </a:cubicBezTo>
                  <a:cubicBezTo>
                    <a:pt x="2235" y="1609"/>
                    <a:pt x="2235" y="1609"/>
                    <a:pt x="2235" y="1609"/>
                  </a:cubicBezTo>
                  <a:cubicBezTo>
                    <a:pt x="2235" y="2608"/>
                    <a:pt x="2235" y="2608"/>
                    <a:pt x="2235" y="2608"/>
                  </a:cubicBezTo>
                  <a:cubicBezTo>
                    <a:pt x="2235" y="2746"/>
                    <a:pt x="2124" y="2857"/>
                    <a:pt x="1987" y="2857"/>
                  </a:cubicBezTo>
                  <a:cubicBezTo>
                    <a:pt x="248" y="2857"/>
                    <a:pt x="248" y="2857"/>
                    <a:pt x="248" y="2857"/>
                  </a:cubicBezTo>
                  <a:cubicBezTo>
                    <a:pt x="111" y="2857"/>
                    <a:pt x="0" y="2746"/>
                    <a:pt x="0" y="2608"/>
                  </a:cubicBezTo>
                  <a:cubicBezTo>
                    <a:pt x="0" y="249"/>
                    <a:pt x="0" y="249"/>
                    <a:pt x="0" y="249"/>
                  </a:cubicBezTo>
                  <a:cubicBezTo>
                    <a:pt x="0" y="112"/>
                    <a:pt x="111" y="0"/>
                    <a:pt x="248" y="0"/>
                  </a:cubicBezTo>
                  <a:cubicBezTo>
                    <a:pt x="1450" y="0"/>
                    <a:pt x="1450" y="0"/>
                    <a:pt x="1450" y="0"/>
                  </a:cubicBezTo>
                  <a:cubicBezTo>
                    <a:pt x="2010" y="604"/>
                    <a:pt x="2010" y="604"/>
                    <a:pt x="2010" y="604"/>
                  </a:cubicBezTo>
                  <a:cubicBezTo>
                    <a:pt x="1924" y="691"/>
                    <a:pt x="1924" y="691"/>
                    <a:pt x="1924" y="691"/>
                  </a:cubicBezTo>
                  <a:lnTo>
                    <a:pt x="1490" y="228"/>
                  </a:lnTo>
                  <a:close/>
                  <a:moveTo>
                    <a:pt x="1490" y="228"/>
                  </a:moveTo>
                  <a:cubicBezTo>
                    <a:pt x="1490" y="228"/>
                    <a:pt x="1490" y="228"/>
                    <a:pt x="1490" y="22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cxnSp>
          <p:nvCxnSpPr>
            <p:cNvPr id="16" name="直接箭头连接符 15">
              <a:extLst>
                <a:ext uri="{FF2B5EF4-FFF2-40B4-BE49-F238E27FC236}">
                  <a16:creationId xmlns:a16="http://schemas.microsoft.com/office/drawing/2014/main" xmlns="" id="{076D3DD9-248F-47D9-8FC7-A7388D99033A}"/>
                </a:ext>
              </a:extLst>
            </p:cNvPr>
            <p:cNvCxnSpPr/>
            <p:nvPr/>
          </p:nvCxnSpPr>
          <p:spPr>
            <a:xfrm>
              <a:off x="7619375" y="3541281"/>
              <a:ext cx="0" cy="576000"/>
            </a:xfrm>
            <a:prstGeom prst="straightConnector1">
              <a:avLst/>
            </a:prstGeom>
            <a:ln w="19050">
              <a:solidFill>
                <a:schemeClr val="bg1">
                  <a:lumMod val="75000"/>
                </a:schemeClr>
              </a:solidFill>
              <a:tailEnd type="triangle" w="lg" len="med"/>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xmlns="" id="{FB65249B-4A0E-460D-A021-DE382FCB2632}"/>
                </a:ext>
              </a:extLst>
            </p:cNvPr>
            <p:cNvSpPr txBox="1"/>
            <p:nvPr/>
          </p:nvSpPr>
          <p:spPr>
            <a:xfrm>
              <a:off x="6339409" y="4303629"/>
              <a:ext cx="2559932" cy="395565"/>
            </a:xfrm>
            <a:prstGeom prst="rect">
              <a:avLst/>
            </a:prstGeom>
            <a:noFill/>
          </p:spPr>
          <p:txBody>
            <a:bodyPr wrap="square" rtlCol="0">
              <a:spAutoFit/>
            </a:bodyPr>
            <a:lstStyle/>
            <a:p>
              <a:pPr algn="ctr"/>
              <a:r>
                <a:rPr lang="zh-CN" altLang="en-US" sz="1600" spc="-150" dirty="0">
                  <a:solidFill>
                    <a:schemeClr val="tx1">
                      <a:lumMod val="75000"/>
                      <a:lumOff val="25000"/>
                    </a:schemeClr>
                  </a:solidFill>
                  <a:latin typeface="字魂105号-简雅黑" panose="00000500000000000000" pitchFamily="2" charset="-122"/>
                  <a:ea typeface="字魂105号-简雅黑" panose="00000500000000000000" pitchFamily="2" charset="-122"/>
                </a:rPr>
                <a:t>添加内容标题</a:t>
              </a:r>
            </a:p>
          </p:txBody>
        </p:sp>
        <p:sp>
          <p:nvSpPr>
            <p:cNvPr id="18" name="文本框 17">
              <a:extLst>
                <a:ext uri="{FF2B5EF4-FFF2-40B4-BE49-F238E27FC236}">
                  <a16:creationId xmlns:a16="http://schemas.microsoft.com/office/drawing/2014/main" xmlns="" id="{A39A5FE7-87BE-4C93-B878-D0A1B68F3AC9}"/>
                </a:ext>
              </a:extLst>
            </p:cNvPr>
            <p:cNvSpPr txBox="1"/>
            <p:nvPr/>
          </p:nvSpPr>
          <p:spPr>
            <a:xfrm>
              <a:off x="6440510" y="4804603"/>
              <a:ext cx="2357731" cy="885303"/>
            </a:xfrm>
            <a:prstGeom prst="rect">
              <a:avLst/>
            </a:prstGeom>
            <a:noFill/>
          </p:spPr>
          <p:txBody>
            <a:bodyPr wrap="square" rtlCol="0">
              <a:spAutoFit/>
            </a:bodyPr>
            <a:lstStyle>
              <a:defPPr>
                <a:defRPr lang="zh-CN"/>
              </a:defPPr>
              <a:lvl1pPr algn="ctr">
                <a:lnSpc>
                  <a:spcPct val="150000"/>
                </a:lnSpc>
                <a:defRPr sz="1400">
                  <a:solidFill>
                    <a:schemeClr val="tx1">
                      <a:lumMod val="75000"/>
                      <a:lumOff val="25000"/>
                    </a:schemeClr>
                  </a:solidFill>
                  <a:latin typeface="字魂70号-灵悦黑体" panose="00000500000000000000" pitchFamily="2" charset="-122"/>
                  <a:ea typeface="字魂70号-灵悦黑体" panose="00000500000000000000" pitchFamily="2" charset="-122"/>
                  <a:cs typeface="+mn-ea"/>
                </a:defRPr>
              </a:lvl1pPr>
            </a:lstStyle>
            <a:p>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请在此处输入您的文本，或者复制您的文本粘贴到此处请在此处输入您的文本。</a:t>
              </a:r>
              <a:endParaRPr lang="en-GB"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endParaRPr>
            </a:p>
          </p:txBody>
        </p:sp>
      </p:grpSp>
      <p:grpSp>
        <p:nvGrpSpPr>
          <p:cNvPr id="19" name="组合 18">
            <a:extLst>
              <a:ext uri="{FF2B5EF4-FFF2-40B4-BE49-F238E27FC236}">
                <a16:creationId xmlns:a16="http://schemas.microsoft.com/office/drawing/2014/main" xmlns="" id="{B3F5339E-C10A-4269-9E41-F0913A7D6376}"/>
              </a:ext>
            </a:extLst>
          </p:cNvPr>
          <p:cNvGrpSpPr/>
          <p:nvPr/>
        </p:nvGrpSpPr>
        <p:grpSpPr>
          <a:xfrm>
            <a:off x="8934900" y="2442755"/>
            <a:ext cx="2190980" cy="3374854"/>
            <a:chOff x="9363739" y="1746740"/>
            <a:chExt cx="2559932" cy="3943166"/>
          </a:xfrm>
        </p:grpSpPr>
        <p:sp>
          <p:nvSpPr>
            <p:cNvPr id="20" name="圆角矩形 14">
              <a:extLst>
                <a:ext uri="{FF2B5EF4-FFF2-40B4-BE49-F238E27FC236}">
                  <a16:creationId xmlns:a16="http://schemas.microsoft.com/office/drawing/2014/main" xmlns="" id="{000C4214-D114-474A-8D83-6002544FE9C6}"/>
                </a:ext>
              </a:extLst>
            </p:cNvPr>
            <p:cNvSpPr/>
            <p:nvPr/>
          </p:nvSpPr>
          <p:spPr>
            <a:xfrm rot="2700000">
              <a:off x="9915887" y="1746740"/>
              <a:ext cx="1447800" cy="1447800"/>
            </a:xfrm>
            <a:prstGeom prst="roundRect">
              <a:avLst>
                <a:gd name="adj" fmla="val 13232"/>
              </a:avLst>
            </a:prstGeom>
            <a:gradFill>
              <a:gsLst>
                <a:gs pos="0">
                  <a:srgbClr val="377EB3"/>
                </a:gs>
                <a:gs pos="100000">
                  <a:srgbClr val="181E36"/>
                </a:gs>
              </a:gsLst>
              <a:lin ang="2700000" scaled="0"/>
            </a:gradFill>
            <a:ln w="19050">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21" name="Freeform 15">
              <a:extLst>
                <a:ext uri="{FF2B5EF4-FFF2-40B4-BE49-F238E27FC236}">
                  <a16:creationId xmlns:a16="http://schemas.microsoft.com/office/drawing/2014/main" xmlns="" id="{56B4D05A-235D-415E-9408-E16A0D76B12F}"/>
                </a:ext>
              </a:extLst>
            </p:cNvPr>
            <p:cNvSpPr>
              <a:spLocks noEditPoints="1"/>
            </p:cNvSpPr>
            <p:nvPr/>
          </p:nvSpPr>
          <p:spPr bwMode="auto">
            <a:xfrm>
              <a:off x="10388711" y="2218667"/>
              <a:ext cx="502152" cy="502153"/>
            </a:xfrm>
            <a:custGeom>
              <a:avLst/>
              <a:gdLst>
                <a:gd name="T0" fmla="*/ 2204 w 2599"/>
                <a:gd name="T1" fmla="*/ 392 h 2595"/>
                <a:gd name="T2" fmla="*/ 1893 w 2599"/>
                <a:gd name="T3" fmla="*/ 233 h 2595"/>
                <a:gd name="T4" fmla="*/ 772 w 2599"/>
                <a:gd name="T5" fmla="*/ 165 h 2595"/>
                <a:gd name="T6" fmla="*/ 100 w 2599"/>
                <a:gd name="T7" fmla="*/ 838 h 2595"/>
                <a:gd name="T8" fmla="*/ 100 w 2599"/>
                <a:gd name="T9" fmla="*/ 1822 h 2595"/>
                <a:gd name="T10" fmla="*/ 772 w 2599"/>
                <a:gd name="T11" fmla="*/ 2495 h 2595"/>
                <a:gd name="T12" fmla="*/ 1757 w 2599"/>
                <a:gd name="T13" fmla="*/ 2495 h 2595"/>
                <a:gd name="T14" fmla="*/ 2430 w 2599"/>
                <a:gd name="T15" fmla="*/ 1822 h 2595"/>
                <a:gd name="T16" fmla="*/ 2364 w 2599"/>
                <a:gd name="T17" fmla="*/ 705 h 2595"/>
                <a:gd name="T18" fmla="*/ 1976 w 2599"/>
                <a:gd name="T19" fmla="*/ 1081 h 2595"/>
                <a:gd name="T20" fmla="*/ 2024 w 2599"/>
                <a:gd name="T21" fmla="*/ 1330 h 2595"/>
                <a:gd name="T22" fmla="*/ 1265 w 2599"/>
                <a:gd name="T23" fmla="*/ 2089 h 2595"/>
                <a:gd name="T24" fmla="*/ 506 w 2599"/>
                <a:gd name="T25" fmla="*/ 1330 h 2595"/>
                <a:gd name="T26" fmla="*/ 1265 w 2599"/>
                <a:gd name="T27" fmla="*/ 571 h 2595"/>
                <a:gd name="T28" fmla="*/ 1512 w 2599"/>
                <a:gd name="T29" fmla="*/ 613 h 2595"/>
                <a:gd name="T30" fmla="*/ 1523 w 2599"/>
                <a:gd name="T31" fmla="*/ 970 h 2595"/>
                <a:gd name="T32" fmla="*/ 822 w 2599"/>
                <a:gd name="T33" fmla="*/ 1329 h 2595"/>
                <a:gd name="T34" fmla="*/ 1707 w 2599"/>
                <a:gd name="T35" fmla="*/ 1329 h 2595"/>
                <a:gd name="T36" fmla="*/ 1669 w 2599"/>
                <a:gd name="T37" fmla="*/ 1014 h 2595"/>
                <a:gd name="T38" fmla="*/ 1580 w 2599"/>
                <a:gd name="T39" fmla="*/ 1330 h 2595"/>
                <a:gd name="T40" fmla="*/ 949 w 2599"/>
                <a:gd name="T41" fmla="*/ 1330 h 2595"/>
                <a:gd name="T42" fmla="*/ 1439 w 2599"/>
                <a:gd name="T43" fmla="*/ 1066 h 2595"/>
                <a:gd name="T44" fmla="*/ 1264 w 2599"/>
                <a:gd name="T45" fmla="*/ 1203 h 2595"/>
                <a:gd name="T46" fmla="*/ 1264 w 2599"/>
                <a:gd name="T47" fmla="*/ 1457 h 2595"/>
                <a:gd name="T48" fmla="*/ 1387 w 2599"/>
                <a:gd name="T49" fmla="*/ 1297 h 2595"/>
                <a:gd name="T50" fmla="*/ 1580 w 2599"/>
                <a:gd name="T51" fmla="*/ 1330 h 2595"/>
                <a:gd name="T52" fmla="*/ 1802 w 2599"/>
                <a:gd name="T53" fmla="*/ 502 h 2595"/>
                <a:gd name="T54" fmla="*/ 1916 w 2599"/>
                <a:gd name="T55" fmla="*/ 588 h 2595"/>
                <a:gd name="T56" fmla="*/ 1750 w 2599"/>
                <a:gd name="T57" fmla="*/ 555 h 2595"/>
                <a:gd name="T58" fmla="*/ 1682 w 2599"/>
                <a:gd name="T59" fmla="*/ 816 h 2595"/>
                <a:gd name="T60" fmla="*/ 1750 w 2599"/>
                <a:gd name="T61" fmla="*/ 555 h 2595"/>
                <a:gd name="T62" fmla="*/ 1936 w 2599"/>
                <a:gd name="T63" fmla="*/ 943 h 2595"/>
                <a:gd name="T64" fmla="*/ 1881 w 2599"/>
                <a:gd name="T65" fmla="*/ 802 h 2595"/>
                <a:gd name="T66" fmla="*/ 2021 w 2599"/>
                <a:gd name="T67" fmla="*/ 861 h 2595"/>
                <a:gd name="T68" fmla="*/ 1935 w 2599"/>
                <a:gd name="T69" fmla="*/ 749 h 2595"/>
                <a:gd name="T70" fmla="*/ 2177 w 2599"/>
                <a:gd name="T71" fmla="*/ 710 h 2595"/>
                <a:gd name="T72" fmla="*/ 2232 w 2599"/>
                <a:gd name="T73" fmla="*/ 656 h 2595"/>
                <a:gd name="T74" fmla="*/ 2159 w 2599"/>
                <a:gd name="T75" fmla="*/ 528 h 2595"/>
                <a:gd name="T76" fmla="*/ 2341 w 2599"/>
                <a:gd name="T77" fmla="*/ 551 h 2595"/>
                <a:gd name="T78" fmla="*/ 2081 w 2599"/>
                <a:gd name="T79" fmla="*/ 424 h 2595"/>
                <a:gd name="T80" fmla="*/ 1928 w 2599"/>
                <a:gd name="T81" fmla="*/ 376 h 2595"/>
                <a:gd name="T82" fmla="*/ 2081 w 2599"/>
                <a:gd name="T83" fmla="*/ 424 h 2595"/>
                <a:gd name="T84" fmla="*/ 2069 w 2599"/>
                <a:gd name="T85" fmla="*/ 2134 h 2595"/>
                <a:gd name="T86" fmla="*/ 460 w 2599"/>
                <a:gd name="T87" fmla="*/ 2134 h 2595"/>
                <a:gd name="T88" fmla="*/ 460 w 2599"/>
                <a:gd name="T89" fmla="*/ 525 h 2595"/>
                <a:gd name="T90" fmla="*/ 1800 w 2599"/>
                <a:gd name="T91" fmla="*/ 325 h 2595"/>
                <a:gd name="T92" fmla="*/ 1265 w 2599"/>
                <a:gd name="T93" fmla="*/ 444 h 2595"/>
                <a:gd name="T94" fmla="*/ 380 w 2599"/>
                <a:gd name="T95" fmla="*/ 1329 h 2595"/>
                <a:gd name="T96" fmla="*/ 1265 w 2599"/>
                <a:gd name="T97" fmla="*/ 2214 h 2595"/>
                <a:gd name="T98" fmla="*/ 2150 w 2599"/>
                <a:gd name="T99" fmla="*/ 1329 h 2595"/>
                <a:gd name="T100" fmla="*/ 2269 w 2599"/>
                <a:gd name="T101" fmla="*/ 796 h 2595"/>
                <a:gd name="T102" fmla="*/ 2403 w 2599"/>
                <a:gd name="T103" fmla="*/ 1330 h 2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99" h="2595">
                  <a:moveTo>
                    <a:pt x="2599" y="477"/>
                  </a:moveTo>
                  <a:cubicBezTo>
                    <a:pt x="2204" y="392"/>
                    <a:pt x="2204" y="392"/>
                    <a:pt x="2204" y="392"/>
                  </a:cubicBezTo>
                  <a:cubicBezTo>
                    <a:pt x="2126" y="0"/>
                    <a:pt x="2126" y="0"/>
                    <a:pt x="2126" y="0"/>
                  </a:cubicBezTo>
                  <a:cubicBezTo>
                    <a:pt x="1893" y="233"/>
                    <a:pt x="1893" y="233"/>
                    <a:pt x="1893" y="233"/>
                  </a:cubicBezTo>
                  <a:cubicBezTo>
                    <a:pt x="1703" y="123"/>
                    <a:pt x="1487" y="65"/>
                    <a:pt x="1265" y="65"/>
                  </a:cubicBezTo>
                  <a:cubicBezTo>
                    <a:pt x="1094" y="65"/>
                    <a:pt x="928" y="99"/>
                    <a:pt x="772" y="165"/>
                  </a:cubicBezTo>
                  <a:cubicBezTo>
                    <a:pt x="622" y="228"/>
                    <a:pt x="487" y="320"/>
                    <a:pt x="371" y="436"/>
                  </a:cubicBezTo>
                  <a:cubicBezTo>
                    <a:pt x="254" y="552"/>
                    <a:pt x="163" y="687"/>
                    <a:pt x="100" y="838"/>
                  </a:cubicBezTo>
                  <a:cubicBezTo>
                    <a:pt x="34" y="994"/>
                    <a:pt x="0" y="1159"/>
                    <a:pt x="0" y="1330"/>
                  </a:cubicBezTo>
                  <a:cubicBezTo>
                    <a:pt x="0" y="1500"/>
                    <a:pt x="34" y="1666"/>
                    <a:pt x="100" y="1822"/>
                  </a:cubicBezTo>
                  <a:cubicBezTo>
                    <a:pt x="163" y="1973"/>
                    <a:pt x="254" y="2108"/>
                    <a:pt x="371" y="2224"/>
                  </a:cubicBezTo>
                  <a:cubicBezTo>
                    <a:pt x="487" y="2340"/>
                    <a:pt x="622" y="2431"/>
                    <a:pt x="772" y="2495"/>
                  </a:cubicBezTo>
                  <a:cubicBezTo>
                    <a:pt x="928" y="2561"/>
                    <a:pt x="1094" y="2595"/>
                    <a:pt x="1265" y="2595"/>
                  </a:cubicBezTo>
                  <a:cubicBezTo>
                    <a:pt x="1435" y="2595"/>
                    <a:pt x="1601" y="2561"/>
                    <a:pt x="1757" y="2495"/>
                  </a:cubicBezTo>
                  <a:cubicBezTo>
                    <a:pt x="1908" y="2431"/>
                    <a:pt x="2043" y="2340"/>
                    <a:pt x="2159" y="2224"/>
                  </a:cubicBezTo>
                  <a:cubicBezTo>
                    <a:pt x="2275" y="2108"/>
                    <a:pt x="2366" y="1973"/>
                    <a:pt x="2430" y="1822"/>
                  </a:cubicBezTo>
                  <a:cubicBezTo>
                    <a:pt x="2496" y="1666"/>
                    <a:pt x="2529" y="1500"/>
                    <a:pt x="2529" y="1330"/>
                  </a:cubicBezTo>
                  <a:cubicBezTo>
                    <a:pt x="2529" y="1109"/>
                    <a:pt x="2472" y="894"/>
                    <a:pt x="2364" y="705"/>
                  </a:cubicBezTo>
                  <a:lnTo>
                    <a:pt x="2599" y="477"/>
                  </a:lnTo>
                  <a:close/>
                  <a:moveTo>
                    <a:pt x="1976" y="1081"/>
                  </a:moveTo>
                  <a:cubicBezTo>
                    <a:pt x="1980" y="1076"/>
                    <a:pt x="1980" y="1076"/>
                    <a:pt x="1980" y="1076"/>
                  </a:cubicBezTo>
                  <a:cubicBezTo>
                    <a:pt x="2009" y="1157"/>
                    <a:pt x="2024" y="1242"/>
                    <a:pt x="2024" y="1330"/>
                  </a:cubicBezTo>
                  <a:cubicBezTo>
                    <a:pt x="2024" y="1532"/>
                    <a:pt x="1945" y="1723"/>
                    <a:pt x="1801" y="1866"/>
                  </a:cubicBezTo>
                  <a:cubicBezTo>
                    <a:pt x="1658" y="2010"/>
                    <a:pt x="1468" y="2089"/>
                    <a:pt x="1265" y="2089"/>
                  </a:cubicBezTo>
                  <a:cubicBezTo>
                    <a:pt x="1062" y="2089"/>
                    <a:pt x="871" y="2010"/>
                    <a:pt x="728" y="1866"/>
                  </a:cubicBezTo>
                  <a:cubicBezTo>
                    <a:pt x="585" y="1723"/>
                    <a:pt x="506" y="1532"/>
                    <a:pt x="506" y="1330"/>
                  </a:cubicBezTo>
                  <a:cubicBezTo>
                    <a:pt x="506" y="1127"/>
                    <a:pt x="585" y="936"/>
                    <a:pt x="728" y="793"/>
                  </a:cubicBezTo>
                  <a:cubicBezTo>
                    <a:pt x="871" y="650"/>
                    <a:pt x="1062" y="571"/>
                    <a:pt x="1265" y="571"/>
                  </a:cubicBezTo>
                  <a:cubicBezTo>
                    <a:pt x="1351" y="571"/>
                    <a:pt x="1434" y="585"/>
                    <a:pt x="1513" y="612"/>
                  </a:cubicBezTo>
                  <a:cubicBezTo>
                    <a:pt x="1512" y="613"/>
                    <a:pt x="1512" y="613"/>
                    <a:pt x="1512" y="613"/>
                  </a:cubicBezTo>
                  <a:cubicBezTo>
                    <a:pt x="1574" y="920"/>
                    <a:pt x="1574" y="920"/>
                    <a:pt x="1574" y="920"/>
                  </a:cubicBezTo>
                  <a:cubicBezTo>
                    <a:pt x="1523" y="970"/>
                    <a:pt x="1523" y="970"/>
                    <a:pt x="1523" y="970"/>
                  </a:cubicBezTo>
                  <a:cubicBezTo>
                    <a:pt x="1450" y="918"/>
                    <a:pt x="1361" y="887"/>
                    <a:pt x="1265" y="887"/>
                  </a:cubicBezTo>
                  <a:cubicBezTo>
                    <a:pt x="1021" y="887"/>
                    <a:pt x="822" y="1085"/>
                    <a:pt x="822" y="1329"/>
                  </a:cubicBezTo>
                  <a:cubicBezTo>
                    <a:pt x="822" y="1573"/>
                    <a:pt x="1020" y="1772"/>
                    <a:pt x="1265" y="1772"/>
                  </a:cubicBezTo>
                  <a:cubicBezTo>
                    <a:pt x="1509" y="1772"/>
                    <a:pt x="1707" y="1573"/>
                    <a:pt x="1707" y="1329"/>
                  </a:cubicBezTo>
                  <a:cubicBezTo>
                    <a:pt x="1707" y="1230"/>
                    <a:pt x="1675" y="1139"/>
                    <a:pt x="1619" y="1065"/>
                  </a:cubicBezTo>
                  <a:cubicBezTo>
                    <a:pt x="1669" y="1014"/>
                    <a:pt x="1669" y="1014"/>
                    <a:pt x="1669" y="1014"/>
                  </a:cubicBezTo>
                  <a:lnTo>
                    <a:pt x="1976" y="1081"/>
                  </a:lnTo>
                  <a:close/>
                  <a:moveTo>
                    <a:pt x="1580" y="1330"/>
                  </a:moveTo>
                  <a:cubicBezTo>
                    <a:pt x="1580" y="1504"/>
                    <a:pt x="1439" y="1645"/>
                    <a:pt x="1265" y="1645"/>
                  </a:cubicBezTo>
                  <a:cubicBezTo>
                    <a:pt x="1091" y="1645"/>
                    <a:pt x="949" y="1504"/>
                    <a:pt x="949" y="1330"/>
                  </a:cubicBezTo>
                  <a:cubicBezTo>
                    <a:pt x="949" y="1156"/>
                    <a:pt x="1091" y="1014"/>
                    <a:pt x="1265" y="1014"/>
                  </a:cubicBezTo>
                  <a:cubicBezTo>
                    <a:pt x="1329" y="1014"/>
                    <a:pt x="1389" y="1033"/>
                    <a:pt x="1439" y="1066"/>
                  </a:cubicBezTo>
                  <a:cubicBezTo>
                    <a:pt x="1297" y="1208"/>
                    <a:pt x="1297" y="1208"/>
                    <a:pt x="1297" y="1208"/>
                  </a:cubicBezTo>
                  <a:cubicBezTo>
                    <a:pt x="1287" y="1205"/>
                    <a:pt x="1276" y="1203"/>
                    <a:pt x="1264" y="1203"/>
                  </a:cubicBezTo>
                  <a:cubicBezTo>
                    <a:pt x="1195" y="1203"/>
                    <a:pt x="1138" y="1260"/>
                    <a:pt x="1138" y="1330"/>
                  </a:cubicBezTo>
                  <a:cubicBezTo>
                    <a:pt x="1138" y="1400"/>
                    <a:pt x="1194" y="1457"/>
                    <a:pt x="1264" y="1457"/>
                  </a:cubicBezTo>
                  <a:cubicBezTo>
                    <a:pt x="1334" y="1457"/>
                    <a:pt x="1391" y="1399"/>
                    <a:pt x="1391" y="1330"/>
                  </a:cubicBezTo>
                  <a:cubicBezTo>
                    <a:pt x="1391" y="1318"/>
                    <a:pt x="1390" y="1307"/>
                    <a:pt x="1387" y="1297"/>
                  </a:cubicBezTo>
                  <a:cubicBezTo>
                    <a:pt x="1528" y="1155"/>
                    <a:pt x="1528" y="1155"/>
                    <a:pt x="1528" y="1155"/>
                  </a:cubicBezTo>
                  <a:cubicBezTo>
                    <a:pt x="1561" y="1205"/>
                    <a:pt x="1580" y="1265"/>
                    <a:pt x="1580" y="1330"/>
                  </a:cubicBezTo>
                  <a:close/>
                  <a:moveTo>
                    <a:pt x="1841" y="661"/>
                  </a:moveTo>
                  <a:cubicBezTo>
                    <a:pt x="1802" y="502"/>
                    <a:pt x="1802" y="502"/>
                    <a:pt x="1802" y="502"/>
                  </a:cubicBezTo>
                  <a:cubicBezTo>
                    <a:pt x="1876" y="428"/>
                    <a:pt x="1876" y="428"/>
                    <a:pt x="1876" y="428"/>
                  </a:cubicBezTo>
                  <a:cubicBezTo>
                    <a:pt x="1916" y="588"/>
                    <a:pt x="1916" y="588"/>
                    <a:pt x="1916" y="588"/>
                  </a:cubicBezTo>
                  <a:lnTo>
                    <a:pt x="1841" y="661"/>
                  </a:lnTo>
                  <a:close/>
                  <a:moveTo>
                    <a:pt x="1750" y="555"/>
                  </a:moveTo>
                  <a:cubicBezTo>
                    <a:pt x="1789" y="712"/>
                    <a:pt x="1789" y="712"/>
                    <a:pt x="1789" y="712"/>
                  </a:cubicBezTo>
                  <a:cubicBezTo>
                    <a:pt x="1682" y="816"/>
                    <a:pt x="1682" y="816"/>
                    <a:pt x="1682" y="816"/>
                  </a:cubicBezTo>
                  <a:cubicBezTo>
                    <a:pt x="1649" y="655"/>
                    <a:pt x="1649" y="655"/>
                    <a:pt x="1649" y="655"/>
                  </a:cubicBezTo>
                  <a:lnTo>
                    <a:pt x="1750" y="555"/>
                  </a:lnTo>
                  <a:close/>
                  <a:moveTo>
                    <a:pt x="2021" y="861"/>
                  </a:moveTo>
                  <a:cubicBezTo>
                    <a:pt x="1936" y="943"/>
                    <a:pt x="1936" y="943"/>
                    <a:pt x="1936" y="943"/>
                  </a:cubicBezTo>
                  <a:cubicBezTo>
                    <a:pt x="1775" y="908"/>
                    <a:pt x="1775" y="908"/>
                    <a:pt x="1775" y="908"/>
                  </a:cubicBezTo>
                  <a:cubicBezTo>
                    <a:pt x="1881" y="802"/>
                    <a:pt x="1881" y="802"/>
                    <a:pt x="1881" y="802"/>
                  </a:cubicBezTo>
                  <a:cubicBezTo>
                    <a:pt x="2047" y="835"/>
                    <a:pt x="2047" y="835"/>
                    <a:pt x="2047" y="835"/>
                  </a:cubicBezTo>
                  <a:lnTo>
                    <a:pt x="2021" y="861"/>
                  </a:lnTo>
                  <a:close/>
                  <a:moveTo>
                    <a:pt x="2102" y="782"/>
                  </a:moveTo>
                  <a:cubicBezTo>
                    <a:pt x="1935" y="749"/>
                    <a:pt x="1935" y="749"/>
                    <a:pt x="1935" y="749"/>
                  </a:cubicBezTo>
                  <a:cubicBezTo>
                    <a:pt x="2008" y="676"/>
                    <a:pt x="2008" y="676"/>
                    <a:pt x="2008" y="676"/>
                  </a:cubicBezTo>
                  <a:cubicBezTo>
                    <a:pt x="2177" y="710"/>
                    <a:pt x="2177" y="710"/>
                    <a:pt x="2177" y="710"/>
                  </a:cubicBezTo>
                  <a:lnTo>
                    <a:pt x="2102" y="782"/>
                  </a:lnTo>
                  <a:close/>
                  <a:moveTo>
                    <a:pt x="2232" y="656"/>
                  </a:moveTo>
                  <a:cubicBezTo>
                    <a:pt x="2062" y="622"/>
                    <a:pt x="2062" y="622"/>
                    <a:pt x="2062" y="622"/>
                  </a:cubicBezTo>
                  <a:cubicBezTo>
                    <a:pt x="2159" y="528"/>
                    <a:pt x="2159" y="528"/>
                    <a:pt x="2159" y="528"/>
                  </a:cubicBezTo>
                  <a:cubicBezTo>
                    <a:pt x="2174" y="515"/>
                    <a:pt x="2174" y="515"/>
                    <a:pt x="2174" y="515"/>
                  </a:cubicBezTo>
                  <a:cubicBezTo>
                    <a:pt x="2341" y="551"/>
                    <a:pt x="2341" y="551"/>
                    <a:pt x="2341" y="551"/>
                  </a:cubicBezTo>
                  <a:lnTo>
                    <a:pt x="2232" y="656"/>
                  </a:lnTo>
                  <a:close/>
                  <a:moveTo>
                    <a:pt x="2081" y="424"/>
                  </a:moveTo>
                  <a:cubicBezTo>
                    <a:pt x="1968" y="537"/>
                    <a:pt x="1968" y="537"/>
                    <a:pt x="1968" y="537"/>
                  </a:cubicBezTo>
                  <a:cubicBezTo>
                    <a:pt x="1928" y="376"/>
                    <a:pt x="1928" y="376"/>
                    <a:pt x="1928" y="376"/>
                  </a:cubicBezTo>
                  <a:cubicBezTo>
                    <a:pt x="2048" y="256"/>
                    <a:pt x="2048" y="256"/>
                    <a:pt x="2048" y="256"/>
                  </a:cubicBezTo>
                  <a:lnTo>
                    <a:pt x="2081" y="424"/>
                  </a:lnTo>
                  <a:close/>
                  <a:moveTo>
                    <a:pt x="2403" y="1330"/>
                  </a:moveTo>
                  <a:cubicBezTo>
                    <a:pt x="2403" y="1634"/>
                    <a:pt x="2284" y="1919"/>
                    <a:pt x="2069" y="2134"/>
                  </a:cubicBezTo>
                  <a:cubicBezTo>
                    <a:pt x="1854" y="2349"/>
                    <a:pt x="1569" y="2468"/>
                    <a:pt x="1265" y="2468"/>
                  </a:cubicBezTo>
                  <a:cubicBezTo>
                    <a:pt x="961" y="2468"/>
                    <a:pt x="675" y="2349"/>
                    <a:pt x="460" y="2134"/>
                  </a:cubicBezTo>
                  <a:cubicBezTo>
                    <a:pt x="245" y="1919"/>
                    <a:pt x="127" y="1634"/>
                    <a:pt x="127" y="1330"/>
                  </a:cubicBezTo>
                  <a:cubicBezTo>
                    <a:pt x="127" y="1026"/>
                    <a:pt x="245" y="740"/>
                    <a:pt x="460" y="525"/>
                  </a:cubicBezTo>
                  <a:cubicBezTo>
                    <a:pt x="675" y="310"/>
                    <a:pt x="961" y="191"/>
                    <a:pt x="1265" y="191"/>
                  </a:cubicBezTo>
                  <a:cubicBezTo>
                    <a:pt x="1454" y="191"/>
                    <a:pt x="1637" y="237"/>
                    <a:pt x="1800" y="325"/>
                  </a:cubicBezTo>
                  <a:cubicBezTo>
                    <a:pt x="1611" y="515"/>
                    <a:pt x="1611" y="515"/>
                    <a:pt x="1611" y="515"/>
                  </a:cubicBezTo>
                  <a:cubicBezTo>
                    <a:pt x="1502" y="468"/>
                    <a:pt x="1386" y="444"/>
                    <a:pt x="1265" y="444"/>
                  </a:cubicBezTo>
                  <a:cubicBezTo>
                    <a:pt x="1028" y="444"/>
                    <a:pt x="806" y="536"/>
                    <a:pt x="639" y="703"/>
                  </a:cubicBezTo>
                  <a:cubicBezTo>
                    <a:pt x="472" y="870"/>
                    <a:pt x="380" y="1093"/>
                    <a:pt x="380" y="1329"/>
                  </a:cubicBezTo>
                  <a:cubicBezTo>
                    <a:pt x="380" y="1566"/>
                    <a:pt x="472" y="1788"/>
                    <a:pt x="639" y="1955"/>
                  </a:cubicBezTo>
                  <a:cubicBezTo>
                    <a:pt x="806" y="2122"/>
                    <a:pt x="1028" y="2214"/>
                    <a:pt x="1265" y="2214"/>
                  </a:cubicBezTo>
                  <a:cubicBezTo>
                    <a:pt x="1501" y="2214"/>
                    <a:pt x="1724" y="2122"/>
                    <a:pt x="1891" y="1955"/>
                  </a:cubicBezTo>
                  <a:cubicBezTo>
                    <a:pt x="2058" y="1788"/>
                    <a:pt x="2150" y="1566"/>
                    <a:pt x="2150" y="1329"/>
                  </a:cubicBezTo>
                  <a:cubicBezTo>
                    <a:pt x="2150" y="1208"/>
                    <a:pt x="2126" y="1091"/>
                    <a:pt x="2078" y="981"/>
                  </a:cubicBezTo>
                  <a:cubicBezTo>
                    <a:pt x="2269" y="796"/>
                    <a:pt x="2269" y="796"/>
                    <a:pt x="2269" y="796"/>
                  </a:cubicBezTo>
                  <a:cubicBezTo>
                    <a:pt x="2357" y="959"/>
                    <a:pt x="2403" y="1142"/>
                    <a:pt x="2403" y="1330"/>
                  </a:cubicBezTo>
                  <a:close/>
                  <a:moveTo>
                    <a:pt x="2403" y="1330"/>
                  </a:moveTo>
                  <a:cubicBezTo>
                    <a:pt x="2403" y="1330"/>
                    <a:pt x="2403" y="1330"/>
                    <a:pt x="2403" y="133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cxnSp>
          <p:nvCxnSpPr>
            <p:cNvPr id="22" name="直接箭头连接符 21">
              <a:extLst>
                <a:ext uri="{FF2B5EF4-FFF2-40B4-BE49-F238E27FC236}">
                  <a16:creationId xmlns:a16="http://schemas.microsoft.com/office/drawing/2014/main" xmlns="" id="{6B3D6D2A-BF7F-471C-82CB-3387E9A8D2AB}"/>
                </a:ext>
              </a:extLst>
            </p:cNvPr>
            <p:cNvCxnSpPr/>
            <p:nvPr/>
          </p:nvCxnSpPr>
          <p:spPr>
            <a:xfrm>
              <a:off x="10639162" y="3541281"/>
              <a:ext cx="0" cy="576000"/>
            </a:xfrm>
            <a:prstGeom prst="straightConnector1">
              <a:avLst/>
            </a:prstGeom>
            <a:ln w="19050">
              <a:solidFill>
                <a:schemeClr val="bg1">
                  <a:lumMod val="75000"/>
                </a:schemeClr>
              </a:solidFill>
              <a:tailEnd type="triangle" w="lg" len="med"/>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xmlns="" id="{7EDE6062-A369-4BCB-91D4-35FB46018B4E}"/>
                </a:ext>
              </a:extLst>
            </p:cNvPr>
            <p:cNvSpPr txBox="1"/>
            <p:nvPr/>
          </p:nvSpPr>
          <p:spPr>
            <a:xfrm>
              <a:off x="9363739" y="4303629"/>
              <a:ext cx="2559932" cy="395565"/>
            </a:xfrm>
            <a:prstGeom prst="rect">
              <a:avLst/>
            </a:prstGeom>
            <a:noFill/>
          </p:spPr>
          <p:txBody>
            <a:bodyPr wrap="square" rtlCol="0">
              <a:spAutoFit/>
            </a:bodyPr>
            <a:lstStyle/>
            <a:p>
              <a:pPr algn="ctr"/>
              <a:r>
                <a:rPr lang="zh-CN" altLang="en-US" sz="1600" spc="-150" dirty="0">
                  <a:solidFill>
                    <a:schemeClr val="tx1">
                      <a:lumMod val="75000"/>
                      <a:lumOff val="25000"/>
                    </a:schemeClr>
                  </a:solidFill>
                  <a:latin typeface="字魂105号-简雅黑" panose="00000500000000000000" pitchFamily="2" charset="-122"/>
                  <a:ea typeface="字魂105号-简雅黑" panose="00000500000000000000" pitchFamily="2" charset="-122"/>
                </a:rPr>
                <a:t>添加内容标题</a:t>
              </a:r>
            </a:p>
          </p:txBody>
        </p:sp>
        <p:sp>
          <p:nvSpPr>
            <p:cNvPr id="24" name="文本框 23">
              <a:extLst>
                <a:ext uri="{FF2B5EF4-FFF2-40B4-BE49-F238E27FC236}">
                  <a16:creationId xmlns:a16="http://schemas.microsoft.com/office/drawing/2014/main" xmlns="" id="{2849BEAB-E32D-4B24-BCE7-3266054A82AA}"/>
                </a:ext>
              </a:extLst>
            </p:cNvPr>
            <p:cNvSpPr txBox="1"/>
            <p:nvPr/>
          </p:nvSpPr>
          <p:spPr>
            <a:xfrm>
              <a:off x="9460298" y="4804603"/>
              <a:ext cx="2357731" cy="885303"/>
            </a:xfrm>
            <a:prstGeom prst="rect">
              <a:avLst/>
            </a:prstGeom>
            <a:noFill/>
          </p:spPr>
          <p:txBody>
            <a:bodyPr wrap="square" rtlCol="0">
              <a:spAutoFit/>
            </a:bodyPr>
            <a:lstStyle/>
            <a:p>
              <a:pPr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请在此处输入您的文本，或者复制您的文本粘贴到此处请在此处输入您的文本。</a:t>
              </a:r>
              <a:endParaRPr lang="en-GB"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25" name="组合 24">
            <a:extLst>
              <a:ext uri="{FF2B5EF4-FFF2-40B4-BE49-F238E27FC236}">
                <a16:creationId xmlns:a16="http://schemas.microsoft.com/office/drawing/2014/main" xmlns="" id="{83C86C8D-100C-4172-A033-106C399D5F05}"/>
              </a:ext>
            </a:extLst>
          </p:cNvPr>
          <p:cNvGrpSpPr/>
          <p:nvPr/>
        </p:nvGrpSpPr>
        <p:grpSpPr>
          <a:xfrm>
            <a:off x="971574" y="2442753"/>
            <a:ext cx="2190980" cy="3374857"/>
            <a:chOff x="294890" y="1746739"/>
            <a:chExt cx="2559932" cy="3943167"/>
          </a:xfrm>
        </p:grpSpPr>
        <p:sp>
          <p:nvSpPr>
            <p:cNvPr id="26" name="圆角矩形 7">
              <a:extLst>
                <a:ext uri="{FF2B5EF4-FFF2-40B4-BE49-F238E27FC236}">
                  <a16:creationId xmlns:a16="http://schemas.microsoft.com/office/drawing/2014/main" xmlns="" id="{CC6F66AA-01C8-42A2-8F58-98E3F2DE5D51}"/>
                </a:ext>
              </a:extLst>
            </p:cNvPr>
            <p:cNvSpPr/>
            <p:nvPr/>
          </p:nvSpPr>
          <p:spPr>
            <a:xfrm rot="2700000">
              <a:off x="850956" y="1746739"/>
              <a:ext cx="1447800" cy="1447800"/>
            </a:xfrm>
            <a:prstGeom prst="roundRect">
              <a:avLst>
                <a:gd name="adj" fmla="val 13232"/>
              </a:avLst>
            </a:prstGeom>
            <a:gradFill>
              <a:gsLst>
                <a:gs pos="0">
                  <a:srgbClr val="377EB3"/>
                </a:gs>
                <a:gs pos="100000">
                  <a:srgbClr val="181E36"/>
                </a:gs>
              </a:gsLst>
              <a:lin ang="2700000" scaled="0"/>
            </a:gradFill>
            <a:ln w="19050">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27" name="Freeform 10">
              <a:extLst>
                <a:ext uri="{FF2B5EF4-FFF2-40B4-BE49-F238E27FC236}">
                  <a16:creationId xmlns:a16="http://schemas.microsoft.com/office/drawing/2014/main" xmlns="" id="{3B25A875-704E-4A04-941D-24EAAE8B2209}"/>
                </a:ext>
              </a:extLst>
            </p:cNvPr>
            <p:cNvSpPr>
              <a:spLocks noEditPoints="1"/>
            </p:cNvSpPr>
            <p:nvPr/>
          </p:nvSpPr>
          <p:spPr bwMode="auto">
            <a:xfrm>
              <a:off x="1328634" y="2220330"/>
              <a:ext cx="492444" cy="492443"/>
            </a:xfrm>
            <a:custGeom>
              <a:avLst/>
              <a:gdLst>
                <a:gd name="T0" fmla="*/ 168 w 227"/>
                <a:gd name="T1" fmla="*/ 15 h 227"/>
                <a:gd name="T2" fmla="*/ 212 w 227"/>
                <a:gd name="T3" fmla="*/ 59 h 227"/>
                <a:gd name="T4" fmla="*/ 68 w 227"/>
                <a:gd name="T5" fmla="*/ 203 h 227"/>
                <a:gd name="T6" fmla="*/ 13 w 227"/>
                <a:gd name="T7" fmla="*/ 214 h 227"/>
                <a:gd name="T8" fmla="*/ 24 w 227"/>
                <a:gd name="T9" fmla="*/ 159 h 227"/>
                <a:gd name="T10" fmla="*/ 168 w 227"/>
                <a:gd name="T11" fmla="*/ 15 h 227"/>
                <a:gd name="T12" fmla="*/ 168 w 227"/>
                <a:gd name="T13" fmla="*/ 0 h 227"/>
                <a:gd name="T14" fmla="*/ 15 w 227"/>
                <a:gd name="T15" fmla="*/ 154 h 227"/>
                <a:gd name="T16" fmla="*/ 0 w 227"/>
                <a:gd name="T17" fmla="*/ 227 h 227"/>
                <a:gd name="T18" fmla="*/ 74 w 227"/>
                <a:gd name="T19" fmla="*/ 213 h 227"/>
                <a:gd name="T20" fmla="*/ 227 w 227"/>
                <a:gd name="T21" fmla="*/ 59 h 227"/>
                <a:gd name="T22" fmla="*/ 168 w 227"/>
                <a:gd name="T23" fmla="*/ 0 h 227"/>
                <a:gd name="T24" fmla="*/ 141 w 227"/>
                <a:gd name="T25" fmla="*/ 27 h 227"/>
                <a:gd name="T26" fmla="*/ 134 w 227"/>
                <a:gd name="T27" fmla="*/ 34 h 227"/>
                <a:gd name="T28" fmla="*/ 193 w 227"/>
                <a:gd name="T29" fmla="*/ 93 h 227"/>
                <a:gd name="T30" fmla="*/ 200 w 227"/>
                <a:gd name="T31" fmla="*/ 86 h 227"/>
                <a:gd name="T32" fmla="*/ 141 w 227"/>
                <a:gd name="T33" fmla="*/ 27 h 227"/>
                <a:gd name="T34" fmla="*/ 128 w 227"/>
                <a:gd name="T35" fmla="*/ 40 h 227"/>
                <a:gd name="T36" fmla="*/ 120 w 227"/>
                <a:gd name="T37" fmla="*/ 48 h 227"/>
                <a:gd name="T38" fmla="*/ 179 w 227"/>
                <a:gd name="T39" fmla="*/ 107 h 227"/>
                <a:gd name="T40" fmla="*/ 187 w 227"/>
                <a:gd name="T41" fmla="*/ 99 h 227"/>
                <a:gd name="T42" fmla="*/ 128 w 227"/>
                <a:gd name="T43" fmla="*/ 40 h 227"/>
                <a:gd name="T44" fmla="*/ 22 w 227"/>
                <a:gd name="T45" fmla="*/ 146 h 227"/>
                <a:gd name="T46" fmla="*/ 14 w 227"/>
                <a:gd name="T47" fmla="*/ 154 h 227"/>
                <a:gd name="T48" fmla="*/ 73 w 227"/>
                <a:gd name="T49" fmla="*/ 213 h 227"/>
                <a:gd name="T50" fmla="*/ 81 w 227"/>
                <a:gd name="T51" fmla="*/ 205 h 227"/>
                <a:gd name="T52" fmla="*/ 22 w 227"/>
                <a:gd name="T53" fmla="*/ 146 h 227"/>
                <a:gd name="T54" fmla="*/ 140 w 227"/>
                <a:gd name="T55" fmla="*/ 64 h 227"/>
                <a:gd name="T56" fmla="*/ 38 w 227"/>
                <a:gd name="T57" fmla="*/ 166 h 227"/>
                <a:gd name="T58" fmla="*/ 45 w 227"/>
                <a:gd name="T59" fmla="*/ 173 h 227"/>
                <a:gd name="T60" fmla="*/ 147 w 227"/>
                <a:gd name="T61" fmla="*/ 72 h 227"/>
                <a:gd name="T62" fmla="*/ 140 w 227"/>
                <a:gd name="T63" fmla="*/ 64 h 227"/>
                <a:gd name="T64" fmla="*/ 155 w 227"/>
                <a:gd name="T65" fmla="*/ 80 h 227"/>
                <a:gd name="T66" fmla="*/ 54 w 227"/>
                <a:gd name="T67" fmla="*/ 182 h 227"/>
                <a:gd name="T68" fmla="*/ 61 w 227"/>
                <a:gd name="T69" fmla="*/ 189 h 227"/>
                <a:gd name="T70" fmla="*/ 163 w 227"/>
                <a:gd name="T71" fmla="*/ 88 h 227"/>
                <a:gd name="T72" fmla="*/ 155 w 227"/>
                <a:gd name="T73" fmla="*/ 80 h 227"/>
                <a:gd name="T74" fmla="*/ 155 w 227"/>
                <a:gd name="T75" fmla="*/ 80 h 227"/>
                <a:gd name="T76" fmla="*/ 155 w 227"/>
                <a:gd name="T77" fmla="*/ 8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7" h="227">
                  <a:moveTo>
                    <a:pt x="168" y="15"/>
                  </a:moveTo>
                  <a:lnTo>
                    <a:pt x="212" y="59"/>
                  </a:lnTo>
                  <a:lnTo>
                    <a:pt x="68" y="203"/>
                  </a:lnTo>
                  <a:lnTo>
                    <a:pt x="13" y="214"/>
                  </a:lnTo>
                  <a:lnTo>
                    <a:pt x="24" y="159"/>
                  </a:lnTo>
                  <a:lnTo>
                    <a:pt x="168" y="15"/>
                  </a:lnTo>
                  <a:close/>
                  <a:moveTo>
                    <a:pt x="168" y="0"/>
                  </a:moveTo>
                  <a:lnTo>
                    <a:pt x="15" y="154"/>
                  </a:lnTo>
                  <a:lnTo>
                    <a:pt x="0" y="227"/>
                  </a:lnTo>
                  <a:lnTo>
                    <a:pt x="74" y="213"/>
                  </a:lnTo>
                  <a:lnTo>
                    <a:pt x="227" y="59"/>
                  </a:lnTo>
                  <a:lnTo>
                    <a:pt x="168" y="0"/>
                  </a:lnTo>
                  <a:close/>
                  <a:moveTo>
                    <a:pt x="141" y="27"/>
                  </a:moveTo>
                  <a:lnTo>
                    <a:pt x="134" y="34"/>
                  </a:lnTo>
                  <a:lnTo>
                    <a:pt x="193" y="93"/>
                  </a:lnTo>
                  <a:lnTo>
                    <a:pt x="200" y="86"/>
                  </a:lnTo>
                  <a:lnTo>
                    <a:pt x="141" y="27"/>
                  </a:lnTo>
                  <a:close/>
                  <a:moveTo>
                    <a:pt x="128" y="40"/>
                  </a:moveTo>
                  <a:lnTo>
                    <a:pt x="120" y="48"/>
                  </a:lnTo>
                  <a:lnTo>
                    <a:pt x="179" y="107"/>
                  </a:lnTo>
                  <a:lnTo>
                    <a:pt x="187" y="99"/>
                  </a:lnTo>
                  <a:lnTo>
                    <a:pt x="128" y="40"/>
                  </a:lnTo>
                  <a:close/>
                  <a:moveTo>
                    <a:pt x="22" y="146"/>
                  </a:moveTo>
                  <a:lnTo>
                    <a:pt x="14" y="154"/>
                  </a:lnTo>
                  <a:lnTo>
                    <a:pt x="73" y="213"/>
                  </a:lnTo>
                  <a:lnTo>
                    <a:pt x="81" y="205"/>
                  </a:lnTo>
                  <a:lnTo>
                    <a:pt x="22" y="146"/>
                  </a:lnTo>
                  <a:close/>
                  <a:moveTo>
                    <a:pt x="140" y="64"/>
                  </a:moveTo>
                  <a:lnTo>
                    <a:pt x="38" y="166"/>
                  </a:lnTo>
                  <a:lnTo>
                    <a:pt x="45" y="173"/>
                  </a:lnTo>
                  <a:lnTo>
                    <a:pt x="147" y="72"/>
                  </a:lnTo>
                  <a:lnTo>
                    <a:pt x="140" y="64"/>
                  </a:lnTo>
                  <a:close/>
                  <a:moveTo>
                    <a:pt x="155" y="80"/>
                  </a:moveTo>
                  <a:lnTo>
                    <a:pt x="54" y="182"/>
                  </a:lnTo>
                  <a:lnTo>
                    <a:pt x="61" y="189"/>
                  </a:lnTo>
                  <a:lnTo>
                    <a:pt x="163" y="88"/>
                  </a:lnTo>
                  <a:lnTo>
                    <a:pt x="155" y="80"/>
                  </a:lnTo>
                  <a:close/>
                  <a:moveTo>
                    <a:pt x="155" y="80"/>
                  </a:moveTo>
                  <a:lnTo>
                    <a:pt x="155" y="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cxnSp>
          <p:nvCxnSpPr>
            <p:cNvPr id="28" name="直接箭头连接符 27">
              <a:extLst>
                <a:ext uri="{FF2B5EF4-FFF2-40B4-BE49-F238E27FC236}">
                  <a16:creationId xmlns:a16="http://schemas.microsoft.com/office/drawing/2014/main" xmlns="" id="{D5271ED5-A697-49B5-8C2E-742AD52D47B6}"/>
                </a:ext>
              </a:extLst>
            </p:cNvPr>
            <p:cNvCxnSpPr/>
            <p:nvPr/>
          </p:nvCxnSpPr>
          <p:spPr>
            <a:xfrm>
              <a:off x="1574856" y="3541281"/>
              <a:ext cx="0" cy="576000"/>
            </a:xfrm>
            <a:prstGeom prst="straightConnector1">
              <a:avLst/>
            </a:prstGeom>
            <a:ln w="19050">
              <a:solidFill>
                <a:schemeClr val="bg1">
                  <a:lumMod val="75000"/>
                </a:schemeClr>
              </a:solidFill>
              <a:tailEnd type="triangle" w="lg" len="med"/>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xmlns="" id="{A0510180-0AB7-4E16-A78C-081A911771B7}"/>
                </a:ext>
              </a:extLst>
            </p:cNvPr>
            <p:cNvSpPr txBox="1"/>
            <p:nvPr/>
          </p:nvSpPr>
          <p:spPr>
            <a:xfrm>
              <a:off x="294890" y="4303630"/>
              <a:ext cx="2559932" cy="395565"/>
            </a:xfrm>
            <a:prstGeom prst="rect">
              <a:avLst/>
            </a:prstGeom>
            <a:noFill/>
          </p:spPr>
          <p:txBody>
            <a:bodyPr wrap="square" rtlCol="0">
              <a:spAutoFit/>
            </a:bodyPr>
            <a:lstStyle/>
            <a:p>
              <a:pPr algn="ctr"/>
              <a:r>
                <a:rPr lang="zh-CN" altLang="en-US" sz="1600" spc="-150" dirty="0">
                  <a:solidFill>
                    <a:schemeClr val="tx1">
                      <a:lumMod val="75000"/>
                      <a:lumOff val="25000"/>
                    </a:schemeClr>
                  </a:solidFill>
                  <a:latin typeface="字魂105号-简雅黑" panose="00000500000000000000" pitchFamily="2" charset="-122"/>
                  <a:ea typeface="字魂105号-简雅黑" panose="00000500000000000000" pitchFamily="2" charset="-122"/>
                </a:rPr>
                <a:t>添加内容标题</a:t>
              </a:r>
            </a:p>
          </p:txBody>
        </p:sp>
        <p:sp>
          <p:nvSpPr>
            <p:cNvPr id="30" name="文本框 29">
              <a:extLst>
                <a:ext uri="{FF2B5EF4-FFF2-40B4-BE49-F238E27FC236}">
                  <a16:creationId xmlns:a16="http://schemas.microsoft.com/office/drawing/2014/main" xmlns="" id="{00E742A5-5FDB-4FE0-AC5B-B77C4109A13B}"/>
                </a:ext>
              </a:extLst>
            </p:cNvPr>
            <p:cNvSpPr txBox="1"/>
            <p:nvPr/>
          </p:nvSpPr>
          <p:spPr>
            <a:xfrm>
              <a:off x="395991" y="4804603"/>
              <a:ext cx="2357731" cy="885303"/>
            </a:xfrm>
            <a:prstGeom prst="rect">
              <a:avLst/>
            </a:prstGeom>
            <a:noFill/>
          </p:spPr>
          <p:txBody>
            <a:bodyPr wrap="square" rtlCol="0">
              <a:spAutoFit/>
            </a:bodyPr>
            <a:lstStyle>
              <a:defPPr>
                <a:defRPr lang="zh-CN"/>
              </a:defPPr>
              <a:lvl1pPr algn="ctr">
                <a:lnSpc>
                  <a:spcPct val="150000"/>
                </a:lnSpc>
                <a:defRPr sz="1400">
                  <a:solidFill>
                    <a:schemeClr val="tx1">
                      <a:lumMod val="75000"/>
                      <a:lumOff val="25000"/>
                    </a:schemeClr>
                  </a:solidFill>
                  <a:latin typeface="字魂70号-灵悦黑体" panose="00000500000000000000" pitchFamily="2" charset="-122"/>
                  <a:ea typeface="字魂70号-灵悦黑体" panose="00000500000000000000" pitchFamily="2" charset="-122"/>
                  <a:cs typeface="+mn-ea"/>
                </a:defRPr>
              </a:lvl1pPr>
            </a:lstStyle>
            <a:p>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请在此处输入您的文本，或者复制您的文本粘贴到此处请在此处输入您的文本。</a:t>
              </a:r>
              <a:endParaRPr lang="en-GB"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endParaRPr>
            </a:p>
          </p:txBody>
        </p:sp>
      </p:grpSp>
      <p:grpSp>
        <p:nvGrpSpPr>
          <p:cNvPr id="32" name="组合 31"/>
          <p:cNvGrpSpPr/>
          <p:nvPr/>
        </p:nvGrpSpPr>
        <p:grpSpPr>
          <a:xfrm>
            <a:off x="1165847" y="240596"/>
            <a:ext cx="3537842" cy="584775"/>
            <a:chOff x="5178817" y="786732"/>
            <a:chExt cx="3537842" cy="584775"/>
          </a:xfrm>
        </p:grpSpPr>
        <p:sp>
          <p:nvSpPr>
            <p:cNvPr id="33" name="矩形 32"/>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数据对比</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35" name="文本框 34"/>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39" name="文本框 38"/>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03</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1354397846"/>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up)">
                                      <p:cBhvr>
                                        <p:cTn id="7" dur="500"/>
                                        <p:tgtEl>
                                          <p:spTgt spid="25"/>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up)">
                                      <p:cBhvr>
                                        <p:cTn id="15" dur="500"/>
                                        <p:tgtEl>
                                          <p:spTgt spid="13"/>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wipe(up)">
                                      <p:cBhvr>
                                        <p:cTn id="1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8" name="组合 17"/>
          <p:cNvGrpSpPr/>
          <p:nvPr/>
        </p:nvGrpSpPr>
        <p:grpSpPr>
          <a:xfrm>
            <a:off x="4167538" y="3737610"/>
            <a:ext cx="3936332" cy="993188"/>
            <a:chOff x="1159925" y="1749807"/>
            <a:chExt cx="1713748" cy="602771"/>
          </a:xfrm>
        </p:grpSpPr>
        <p:sp>
          <p:nvSpPr>
            <p:cNvPr id="19" name="矩形 18"/>
            <p:cNvSpPr/>
            <p:nvPr/>
          </p:nvSpPr>
          <p:spPr>
            <a:xfrm>
              <a:off x="1159925" y="1749807"/>
              <a:ext cx="1713748" cy="602771"/>
            </a:xfrm>
            <a:prstGeom prst="rect">
              <a:avLst/>
            </a:prstGeom>
            <a:gradFill>
              <a:gsLst>
                <a:gs pos="48400">
                  <a:srgbClr val="377EB3">
                    <a:alpha val="56000"/>
                  </a:srgbClr>
                </a:gs>
                <a:gs pos="0">
                  <a:srgbClr val="377EB3">
                    <a:alpha val="0"/>
                  </a:srgbClr>
                </a:gs>
                <a:gs pos="100000">
                  <a:srgbClr val="377EB3">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19"/>
            <p:cNvCxnSpPr/>
            <p:nvPr/>
          </p:nvCxnSpPr>
          <p:spPr>
            <a:xfrm>
              <a:off x="1159925" y="1763173"/>
              <a:ext cx="1713748" cy="0"/>
            </a:xfrm>
            <a:prstGeom prst="line">
              <a:avLst/>
            </a:prstGeom>
            <a:ln w="25400">
              <a:gradFill>
                <a:gsLst>
                  <a:gs pos="0">
                    <a:srgbClr val="4BB4E9">
                      <a:alpha val="0"/>
                    </a:srgbClr>
                  </a:gs>
                  <a:gs pos="24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159925" y="2330177"/>
              <a:ext cx="1713748" cy="0"/>
            </a:xfrm>
            <a:prstGeom prst="line">
              <a:avLst/>
            </a:prstGeom>
            <a:ln w="25400">
              <a:gradFill>
                <a:gsLst>
                  <a:gs pos="0">
                    <a:srgbClr val="4BB4E9">
                      <a:alpha val="0"/>
                    </a:srgbClr>
                  </a:gs>
                  <a:gs pos="76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grpSp>
      <p:sp>
        <p:nvSpPr>
          <p:cNvPr id="22" name="任意多边形 21"/>
          <p:cNvSpPr/>
          <p:nvPr/>
        </p:nvSpPr>
        <p:spPr>
          <a:xfrm flipV="1">
            <a:off x="5368528" y="1338077"/>
            <a:ext cx="1483518" cy="1483518"/>
          </a:xfrm>
          <a:custGeom>
            <a:avLst/>
            <a:gdLst>
              <a:gd name="connsiteX0" fmla="*/ 1923320 w 3600000"/>
              <a:gd name="connsiteY0" fmla="*/ 634464 h 3600000"/>
              <a:gd name="connsiteX1" fmla="*/ 1957921 w 3600000"/>
              <a:gd name="connsiteY1" fmla="*/ 404900 h 3600000"/>
              <a:gd name="connsiteX2" fmla="*/ 1943607 w 3600000"/>
              <a:gd name="connsiteY2" fmla="*/ 402717 h 3600000"/>
              <a:gd name="connsiteX3" fmla="*/ 1851774 w 3600000"/>
              <a:gd name="connsiteY3" fmla="*/ 398079 h 3600000"/>
              <a:gd name="connsiteX4" fmla="*/ 1851774 w 3600000"/>
              <a:gd name="connsiteY4" fmla="*/ 627251 h 3600000"/>
              <a:gd name="connsiteX5" fmla="*/ 1676749 w 3600000"/>
              <a:gd name="connsiteY5" fmla="*/ 634904 h 3600000"/>
              <a:gd name="connsiteX6" fmla="*/ 1748228 w 3600000"/>
              <a:gd name="connsiteY6" fmla="*/ 627698 h 3600000"/>
              <a:gd name="connsiteX7" fmla="*/ 1748228 w 3600000"/>
              <a:gd name="connsiteY7" fmla="*/ 398079 h 3600000"/>
              <a:gd name="connsiteX8" fmla="*/ 1656395 w 3600000"/>
              <a:gd name="connsiteY8" fmla="*/ 402717 h 3600000"/>
              <a:gd name="connsiteX9" fmla="*/ 1642081 w 3600000"/>
              <a:gd name="connsiteY9" fmla="*/ 404900 h 3600000"/>
              <a:gd name="connsiteX10" fmla="*/ 2096364 w 3600000"/>
              <a:gd name="connsiteY10" fmla="*/ 663566 h 3600000"/>
              <a:gd name="connsiteX11" fmla="*/ 2162642 w 3600000"/>
              <a:gd name="connsiteY11" fmla="*/ 448703 h 3600000"/>
              <a:gd name="connsiteX12" fmla="*/ 2083064 w 3600000"/>
              <a:gd name="connsiteY12" fmla="*/ 424000 h 3600000"/>
              <a:gd name="connsiteX13" fmla="*/ 2060281 w 3600000"/>
              <a:gd name="connsiteY13" fmla="*/ 420522 h 3600000"/>
              <a:gd name="connsiteX14" fmla="*/ 2026467 w 3600000"/>
              <a:gd name="connsiteY14" fmla="*/ 644862 h 3600000"/>
              <a:gd name="connsiteX15" fmla="*/ 2040752 w 3600000"/>
              <a:gd name="connsiteY15" fmla="*/ 646303 h 3600000"/>
              <a:gd name="connsiteX16" fmla="*/ 1504026 w 3600000"/>
              <a:gd name="connsiteY16" fmla="*/ 664822 h 3600000"/>
              <a:gd name="connsiteX17" fmla="*/ 1563685 w 3600000"/>
              <a:gd name="connsiteY17" fmla="*/ 646303 h 3600000"/>
              <a:gd name="connsiteX18" fmla="*/ 1573600 w 3600000"/>
              <a:gd name="connsiteY18" fmla="*/ 645303 h 3600000"/>
              <a:gd name="connsiteX19" fmla="*/ 1539721 w 3600000"/>
              <a:gd name="connsiteY19" fmla="*/ 420522 h 3600000"/>
              <a:gd name="connsiteX20" fmla="*/ 1516938 w 3600000"/>
              <a:gd name="connsiteY20" fmla="*/ 424000 h 3600000"/>
              <a:gd name="connsiteX21" fmla="*/ 1437361 w 3600000"/>
              <a:gd name="connsiteY21" fmla="*/ 448703 h 3600000"/>
              <a:gd name="connsiteX22" fmla="*/ 2264505 w 3600000"/>
              <a:gd name="connsiteY22" fmla="*/ 716128 h 3600000"/>
              <a:gd name="connsiteX23" fmla="*/ 2361824 w 3600000"/>
              <a:gd name="connsiteY23" fmla="*/ 514043 h 3600000"/>
              <a:gd name="connsiteX24" fmla="*/ 2346710 w 3600000"/>
              <a:gd name="connsiteY24" fmla="*/ 505840 h 3600000"/>
              <a:gd name="connsiteX25" fmla="*/ 2261532 w 3600000"/>
              <a:gd name="connsiteY25" fmla="*/ 479399 h 3600000"/>
              <a:gd name="connsiteX26" fmla="*/ 2195256 w 3600000"/>
              <a:gd name="connsiteY26" fmla="*/ 694263 h 3600000"/>
              <a:gd name="connsiteX27" fmla="*/ 2262921 w 3600000"/>
              <a:gd name="connsiteY27" fmla="*/ 715267 h 3600000"/>
              <a:gd name="connsiteX28" fmla="*/ 1336416 w 3600000"/>
              <a:gd name="connsiteY28" fmla="*/ 718036 h 3600000"/>
              <a:gd name="connsiteX29" fmla="*/ 1341516 w 3600000"/>
              <a:gd name="connsiteY29" fmla="*/ 715267 h 3600000"/>
              <a:gd name="connsiteX30" fmla="*/ 1405134 w 3600000"/>
              <a:gd name="connsiteY30" fmla="*/ 695520 h 3600000"/>
              <a:gd name="connsiteX31" fmla="*/ 1338469 w 3600000"/>
              <a:gd name="connsiteY31" fmla="*/ 479399 h 3600000"/>
              <a:gd name="connsiteX32" fmla="*/ 1253292 w 3600000"/>
              <a:gd name="connsiteY32" fmla="*/ 505840 h 3600000"/>
              <a:gd name="connsiteX33" fmla="*/ 1238178 w 3600000"/>
              <a:gd name="connsiteY33" fmla="*/ 514043 h 3600000"/>
              <a:gd name="connsiteX34" fmla="*/ 2419102 w 3600000"/>
              <a:gd name="connsiteY34" fmla="*/ 800039 h 3600000"/>
              <a:gd name="connsiteX35" fmla="*/ 2545952 w 3600000"/>
              <a:gd name="connsiteY35" fmla="*/ 613985 h 3600000"/>
              <a:gd name="connsiteX36" fmla="*/ 2452934 w 3600000"/>
              <a:gd name="connsiteY36" fmla="*/ 563496 h 3600000"/>
              <a:gd name="connsiteX37" fmla="*/ 2355614 w 3600000"/>
              <a:gd name="connsiteY37" fmla="*/ 765579 h 3600000"/>
              <a:gd name="connsiteX38" fmla="*/ 1182096 w 3600000"/>
              <a:gd name="connsiteY38" fmla="*/ 801798 h 3600000"/>
              <a:gd name="connsiteX39" fmla="*/ 1245306 w 3600000"/>
              <a:gd name="connsiteY39" fmla="*/ 767488 h 3600000"/>
              <a:gd name="connsiteX40" fmla="*/ 1147069 w 3600000"/>
              <a:gd name="connsiteY40" fmla="*/ 563496 h 3600000"/>
              <a:gd name="connsiteX41" fmla="*/ 1054049 w 3600000"/>
              <a:gd name="connsiteY41" fmla="*/ 613985 h 3600000"/>
              <a:gd name="connsiteX42" fmla="*/ 2560617 w 3600000"/>
              <a:gd name="connsiteY42" fmla="*/ 904134 h 3600000"/>
              <a:gd name="connsiteX43" fmla="*/ 2712579 w 3600000"/>
              <a:gd name="connsiteY43" fmla="*/ 740359 h 3600000"/>
              <a:gd name="connsiteX44" fmla="*/ 2631002 w 3600000"/>
              <a:gd name="connsiteY44" fmla="*/ 673053 h 3600000"/>
              <a:gd name="connsiteX45" fmla="*/ 2504833 w 3600000"/>
              <a:gd name="connsiteY45" fmla="*/ 858108 h 3600000"/>
              <a:gd name="connsiteX46" fmla="*/ 1041307 w 3600000"/>
              <a:gd name="connsiteY46" fmla="*/ 906207 h 3600000"/>
              <a:gd name="connsiteX47" fmla="*/ 1096766 w 3600000"/>
              <a:gd name="connsiteY47" fmla="*/ 860450 h 3600000"/>
              <a:gd name="connsiteX48" fmla="*/ 969000 w 3600000"/>
              <a:gd name="connsiteY48" fmla="*/ 673053 h 3600000"/>
              <a:gd name="connsiteX49" fmla="*/ 887424 w 3600000"/>
              <a:gd name="connsiteY49" fmla="*/ 740359 h 3600000"/>
              <a:gd name="connsiteX50" fmla="*/ 2686748 w 3600000"/>
              <a:gd name="connsiteY50" fmla="*/ 1026623 h 3600000"/>
              <a:gd name="connsiteX51" fmla="*/ 2860299 w 3600000"/>
              <a:gd name="connsiteY51" fmla="*/ 888220 h 3600000"/>
              <a:gd name="connsiteX52" fmla="*/ 2793157 w 3600000"/>
              <a:gd name="connsiteY52" fmla="*/ 806844 h 3600000"/>
              <a:gd name="connsiteX53" fmla="*/ 2792582 w 3600000"/>
              <a:gd name="connsiteY53" fmla="*/ 806369 h 3600000"/>
              <a:gd name="connsiteX54" fmla="*/ 2640372 w 3600000"/>
              <a:gd name="connsiteY54" fmla="*/ 970415 h 3600000"/>
              <a:gd name="connsiteX55" fmla="*/ 915928 w 3600000"/>
              <a:gd name="connsiteY55" fmla="*/ 1028757 h 3600000"/>
              <a:gd name="connsiteX56" fmla="*/ 961978 w 3600000"/>
              <a:gd name="connsiteY56" fmla="*/ 972944 h 3600000"/>
              <a:gd name="connsiteX57" fmla="*/ 807420 w 3600000"/>
              <a:gd name="connsiteY57" fmla="*/ 806368 h 3600000"/>
              <a:gd name="connsiteX58" fmla="*/ 806843 w 3600000"/>
              <a:gd name="connsiteY58" fmla="*/ 806844 h 3600000"/>
              <a:gd name="connsiteX59" fmla="*/ 739702 w 3600000"/>
              <a:gd name="connsiteY59" fmla="*/ 888220 h 3600000"/>
              <a:gd name="connsiteX60" fmla="*/ 2795324 w 3600000"/>
              <a:gd name="connsiteY60" fmla="*/ 1165568 h 3600000"/>
              <a:gd name="connsiteX61" fmla="*/ 2986603 w 3600000"/>
              <a:gd name="connsiteY61" fmla="*/ 1055133 h 3600000"/>
              <a:gd name="connsiteX62" fmla="*/ 2964664 w 3600000"/>
              <a:gd name="connsiteY62" fmla="*/ 1014712 h 3600000"/>
              <a:gd name="connsiteX63" fmla="*/ 2926207 w 3600000"/>
              <a:gd name="connsiteY63" fmla="*/ 968102 h 3600000"/>
              <a:gd name="connsiteX64" fmla="*/ 2752655 w 3600000"/>
              <a:gd name="connsiteY64" fmla="*/ 1106504 h 3600000"/>
              <a:gd name="connsiteX65" fmla="*/ 2783663 w 3600000"/>
              <a:gd name="connsiteY65" fmla="*/ 1144085 h 3600000"/>
              <a:gd name="connsiteX66" fmla="*/ 808054 w 3600000"/>
              <a:gd name="connsiteY66" fmla="*/ 1167518 h 3600000"/>
              <a:gd name="connsiteX67" fmla="*/ 820774 w 3600000"/>
              <a:gd name="connsiteY67" fmla="*/ 1144085 h 3600000"/>
              <a:gd name="connsiteX68" fmla="*/ 850022 w 3600000"/>
              <a:gd name="connsiteY68" fmla="*/ 1108637 h 3600000"/>
              <a:gd name="connsiteX69" fmla="*/ 673795 w 3600000"/>
              <a:gd name="connsiteY69" fmla="*/ 968100 h 3600000"/>
              <a:gd name="connsiteX70" fmla="*/ 635336 w 3600000"/>
              <a:gd name="connsiteY70" fmla="*/ 1014712 h 3600000"/>
              <a:gd name="connsiteX71" fmla="*/ 613397 w 3600000"/>
              <a:gd name="connsiteY71" fmla="*/ 1055133 h 3600000"/>
              <a:gd name="connsiteX72" fmla="*/ 2879526 w 3600000"/>
              <a:gd name="connsiteY72" fmla="*/ 1320700 h 3600000"/>
              <a:gd name="connsiteX73" fmla="*/ 3086630 w 3600000"/>
              <a:gd name="connsiteY73" fmla="*/ 1239418 h 3600000"/>
              <a:gd name="connsiteX74" fmla="*/ 3036016 w 3600000"/>
              <a:gd name="connsiteY74" fmla="*/ 1146168 h 3600000"/>
              <a:gd name="connsiteX75" fmla="*/ 2844736 w 3600000"/>
              <a:gd name="connsiteY75" fmla="*/ 1256604 h 3600000"/>
              <a:gd name="connsiteX76" fmla="*/ 724131 w 3600000"/>
              <a:gd name="connsiteY76" fmla="*/ 1322135 h 3600000"/>
              <a:gd name="connsiteX77" fmla="*/ 758643 w 3600000"/>
              <a:gd name="connsiteY77" fmla="*/ 1258553 h 3600000"/>
              <a:gd name="connsiteX78" fmla="*/ 563985 w 3600000"/>
              <a:gd name="connsiteY78" fmla="*/ 1146168 h 3600000"/>
              <a:gd name="connsiteX79" fmla="*/ 513370 w 3600000"/>
              <a:gd name="connsiteY79" fmla="*/ 1239418 h 3600000"/>
              <a:gd name="connsiteX80" fmla="*/ 2936949 w 3600000"/>
              <a:gd name="connsiteY80" fmla="*/ 1487395 h 3600000"/>
              <a:gd name="connsiteX81" fmla="*/ 3151622 w 3600000"/>
              <a:gd name="connsiteY81" fmla="*/ 1438398 h 3600000"/>
              <a:gd name="connsiteX82" fmla="*/ 3120283 w 3600000"/>
              <a:gd name="connsiteY82" fmla="*/ 1337446 h 3600000"/>
              <a:gd name="connsiteX83" fmla="*/ 2915366 w 3600000"/>
              <a:gd name="connsiteY83" fmla="*/ 1417869 h 3600000"/>
              <a:gd name="connsiteX84" fmla="*/ 667194 w 3600000"/>
              <a:gd name="connsiteY84" fmla="*/ 1488339 h 3600000"/>
              <a:gd name="connsiteX85" fmla="*/ 688588 w 3600000"/>
              <a:gd name="connsiteY85" fmla="*/ 1419421 h 3600000"/>
              <a:gd name="connsiteX86" fmla="*/ 479717 w 3600000"/>
              <a:gd name="connsiteY86" fmla="*/ 1337446 h 3600000"/>
              <a:gd name="connsiteX87" fmla="*/ 448380 w 3600000"/>
              <a:gd name="connsiteY87" fmla="*/ 1438396 h 3600000"/>
              <a:gd name="connsiteX88" fmla="*/ 2971131 w 3600000"/>
              <a:gd name="connsiteY88" fmla="*/ 1660319 h 3600000"/>
              <a:gd name="connsiteX89" fmla="*/ 3195320 w 3600000"/>
              <a:gd name="connsiteY89" fmla="*/ 1643517 h 3600000"/>
              <a:gd name="connsiteX90" fmla="*/ 3179260 w 3600000"/>
              <a:gd name="connsiteY90" fmla="*/ 1538297 h 3600000"/>
              <a:gd name="connsiteX91" fmla="*/ 2963788 w 3600000"/>
              <a:gd name="connsiteY91" fmla="*/ 1587476 h 3600000"/>
              <a:gd name="connsiteX92" fmla="*/ 633274 w 3600000"/>
              <a:gd name="connsiteY92" fmla="*/ 1660647 h 3600000"/>
              <a:gd name="connsiteX93" fmla="*/ 640550 w 3600000"/>
              <a:gd name="connsiteY93" fmla="*/ 1588466 h 3600000"/>
              <a:gd name="connsiteX94" fmla="*/ 420740 w 3600000"/>
              <a:gd name="connsiteY94" fmla="*/ 1538297 h 3600000"/>
              <a:gd name="connsiteX95" fmla="*/ 404682 w 3600000"/>
              <a:gd name="connsiteY95" fmla="*/ 1643517 h 3600000"/>
              <a:gd name="connsiteX96" fmla="*/ 3201852 w 3600000"/>
              <a:gd name="connsiteY96" fmla="*/ 1853136 h 3600000"/>
              <a:gd name="connsiteX97" fmla="*/ 3204536 w 3600000"/>
              <a:gd name="connsiteY97" fmla="*/ 1800001 h 3600000"/>
              <a:gd name="connsiteX98" fmla="*/ 3201852 w 3600000"/>
              <a:gd name="connsiteY98" fmla="*/ 1746864 h 3600000"/>
              <a:gd name="connsiteX99" fmla="*/ 2981519 w 3600000"/>
              <a:gd name="connsiteY99" fmla="*/ 1763374 h 3600000"/>
              <a:gd name="connsiteX100" fmla="*/ 2985800 w 3600000"/>
              <a:gd name="connsiteY100" fmla="*/ 1805836 h 3600000"/>
              <a:gd name="connsiteX101" fmla="*/ 2982688 w 3600000"/>
              <a:gd name="connsiteY101" fmla="*/ 1836712 h 3600000"/>
              <a:gd name="connsiteX102" fmla="*/ 398148 w 3600000"/>
              <a:gd name="connsiteY102" fmla="*/ 1853136 h 3600000"/>
              <a:gd name="connsiteX103" fmla="*/ 621716 w 3600000"/>
              <a:gd name="connsiteY103" fmla="*/ 1836382 h 3600000"/>
              <a:gd name="connsiteX104" fmla="*/ 618637 w 3600000"/>
              <a:gd name="connsiteY104" fmla="*/ 1805836 h 3600000"/>
              <a:gd name="connsiteX105" fmla="*/ 622884 w 3600000"/>
              <a:gd name="connsiteY105" fmla="*/ 1763705 h 3600000"/>
              <a:gd name="connsiteX106" fmla="*/ 398148 w 3600000"/>
              <a:gd name="connsiteY106" fmla="*/ 1746864 h 3600000"/>
              <a:gd name="connsiteX107" fmla="*/ 395464 w 3600000"/>
              <a:gd name="connsiteY107" fmla="*/ 1800001 h 3600000"/>
              <a:gd name="connsiteX108" fmla="*/ 3179260 w 3600000"/>
              <a:gd name="connsiteY108" fmla="*/ 2061703 h 3600000"/>
              <a:gd name="connsiteX109" fmla="*/ 3195320 w 3600000"/>
              <a:gd name="connsiteY109" fmla="*/ 1956482 h 3600000"/>
              <a:gd name="connsiteX110" fmla="*/ 2972298 w 3600000"/>
              <a:gd name="connsiteY110" fmla="*/ 1939770 h 3600000"/>
              <a:gd name="connsiteX111" fmla="*/ 2964938 w 3600000"/>
              <a:gd name="connsiteY111" fmla="*/ 2012785 h 3600000"/>
              <a:gd name="connsiteX112" fmla="*/ 420740 w 3600000"/>
              <a:gd name="connsiteY112" fmla="*/ 2061703 h 3600000"/>
              <a:gd name="connsiteX113" fmla="*/ 639400 w 3600000"/>
              <a:gd name="connsiteY113" fmla="*/ 2011795 h 3600000"/>
              <a:gd name="connsiteX114" fmla="*/ 632106 w 3600000"/>
              <a:gd name="connsiteY114" fmla="*/ 1939440 h 3600000"/>
              <a:gd name="connsiteX115" fmla="*/ 404682 w 3600000"/>
              <a:gd name="connsiteY115" fmla="*/ 1956482 h 3600000"/>
              <a:gd name="connsiteX116" fmla="*/ 3120283 w 3600000"/>
              <a:gd name="connsiteY116" fmla="*/ 2262556 h 3600000"/>
              <a:gd name="connsiteX117" fmla="*/ 3151622 w 3600000"/>
              <a:gd name="connsiteY117" fmla="*/ 2161603 h 3600000"/>
              <a:gd name="connsiteX118" fmla="*/ 2940332 w 3600000"/>
              <a:gd name="connsiteY118" fmla="*/ 2113378 h 3600000"/>
              <a:gd name="connsiteX119" fmla="*/ 2918597 w 3600000"/>
              <a:gd name="connsiteY119" fmla="*/ 2183398 h 3600000"/>
              <a:gd name="connsiteX120" fmla="*/ 479717 w 3600000"/>
              <a:gd name="connsiteY120" fmla="*/ 2262556 h 3600000"/>
              <a:gd name="connsiteX121" fmla="*/ 685359 w 3600000"/>
              <a:gd name="connsiteY121" fmla="*/ 2181847 h 3600000"/>
              <a:gd name="connsiteX122" fmla="*/ 663811 w 3600000"/>
              <a:gd name="connsiteY122" fmla="*/ 2112430 h 3600000"/>
              <a:gd name="connsiteX123" fmla="*/ 448378 w 3600000"/>
              <a:gd name="connsiteY123" fmla="*/ 2161601 h 3600000"/>
              <a:gd name="connsiteX124" fmla="*/ 3036017 w 3600000"/>
              <a:gd name="connsiteY124" fmla="*/ 2453831 h 3600000"/>
              <a:gd name="connsiteX125" fmla="*/ 3086630 w 3600000"/>
              <a:gd name="connsiteY125" fmla="*/ 2360583 h 3600000"/>
              <a:gd name="connsiteX126" fmla="*/ 2884749 w 3600000"/>
              <a:gd name="connsiteY126" fmla="*/ 2281349 h 3600000"/>
              <a:gd name="connsiteX127" fmla="*/ 2849560 w 3600000"/>
              <a:gd name="connsiteY127" fmla="*/ 2346180 h 3600000"/>
              <a:gd name="connsiteX128" fmla="*/ 563985 w 3600000"/>
              <a:gd name="connsiteY128" fmla="*/ 2453831 h 3600000"/>
              <a:gd name="connsiteX129" fmla="*/ 753819 w 3600000"/>
              <a:gd name="connsiteY129" fmla="*/ 2344231 h 3600000"/>
              <a:gd name="connsiteX130" fmla="*/ 718909 w 3600000"/>
              <a:gd name="connsiteY130" fmla="*/ 2279914 h 3600000"/>
              <a:gd name="connsiteX131" fmla="*/ 513370 w 3600000"/>
              <a:gd name="connsiteY131" fmla="*/ 2360581 h 3600000"/>
              <a:gd name="connsiteX132" fmla="*/ 2926207 w 3600000"/>
              <a:gd name="connsiteY132" fmla="*/ 2631900 h 3600000"/>
              <a:gd name="connsiteX133" fmla="*/ 2964664 w 3600000"/>
              <a:gd name="connsiteY133" fmla="*/ 2585290 h 3600000"/>
              <a:gd name="connsiteX134" fmla="*/ 2986605 w 3600000"/>
              <a:gd name="connsiteY134" fmla="*/ 2544867 h 3600000"/>
              <a:gd name="connsiteX135" fmla="*/ 2800148 w 3600000"/>
              <a:gd name="connsiteY135" fmla="*/ 2437215 h 3600000"/>
              <a:gd name="connsiteX136" fmla="*/ 2783663 w 3600000"/>
              <a:gd name="connsiteY136" fmla="*/ 2467586 h 3600000"/>
              <a:gd name="connsiteX137" fmla="*/ 2758463 w 3600000"/>
              <a:gd name="connsiteY137" fmla="*/ 2498129 h 3600000"/>
              <a:gd name="connsiteX138" fmla="*/ 673793 w 3600000"/>
              <a:gd name="connsiteY138" fmla="*/ 2631900 h 3600000"/>
              <a:gd name="connsiteX139" fmla="*/ 844213 w 3600000"/>
              <a:gd name="connsiteY139" fmla="*/ 2495994 h 3600000"/>
              <a:gd name="connsiteX140" fmla="*/ 820774 w 3600000"/>
              <a:gd name="connsiteY140" fmla="*/ 2467586 h 3600000"/>
              <a:gd name="connsiteX141" fmla="*/ 803232 w 3600000"/>
              <a:gd name="connsiteY141" fmla="*/ 2435266 h 3600000"/>
              <a:gd name="connsiteX142" fmla="*/ 613396 w 3600000"/>
              <a:gd name="connsiteY142" fmla="*/ 2544867 h 3600000"/>
              <a:gd name="connsiteX143" fmla="*/ 635336 w 3600000"/>
              <a:gd name="connsiteY143" fmla="*/ 2585290 h 3600000"/>
              <a:gd name="connsiteX144" fmla="*/ 807418 w 3600000"/>
              <a:gd name="connsiteY144" fmla="*/ 2793630 h 3600000"/>
              <a:gd name="connsiteX145" fmla="*/ 956882 w 3600000"/>
              <a:gd name="connsiteY145" fmla="*/ 2632547 h 3600000"/>
              <a:gd name="connsiteX146" fmla="*/ 910121 w 3600000"/>
              <a:gd name="connsiteY146" fmla="*/ 2575873 h 3600000"/>
              <a:gd name="connsiteX147" fmla="*/ 739702 w 3600000"/>
              <a:gd name="connsiteY147" fmla="*/ 2711779 h 3600000"/>
              <a:gd name="connsiteX148" fmla="*/ 806843 w 3600000"/>
              <a:gd name="connsiteY148" fmla="*/ 2793157 h 3600000"/>
              <a:gd name="connsiteX149" fmla="*/ 2792582 w 3600000"/>
              <a:gd name="connsiteY149" fmla="*/ 2793632 h 3600000"/>
              <a:gd name="connsiteX150" fmla="*/ 2793157 w 3600000"/>
              <a:gd name="connsiteY150" fmla="*/ 2793157 h 3600000"/>
              <a:gd name="connsiteX151" fmla="*/ 2860301 w 3600000"/>
              <a:gd name="connsiteY151" fmla="*/ 2711779 h 3600000"/>
              <a:gd name="connsiteX152" fmla="*/ 2692555 w 3600000"/>
              <a:gd name="connsiteY152" fmla="*/ 2578008 h 3600000"/>
              <a:gd name="connsiteX153" fmla="*/ 2645467 w 3600000"/>
              <a:gd name="connsiteY153" fmla="*/ 2635079 h 3600000"/>
              <a:gd name="connsiteX154" fmla="*/ 1800000 w 3600000"/>
              <a:gd name="connsiteY154" fmla="*/ 2833463 h 3600000"/>
              <a:gd name="connsiteX155" fmla="*/ 2833463 w 3600000"/>
              <a:gd name="connsiteY155" fmla="*/ 1800000 h 3600000"/>
              <a:gd name="connsiteX156" fmla="*/ 1800000 w 3600000"/>
              <a:gd name="connsiteY156" fmla="*/ 766537 h 3600000"/>
              <a:gd name="connsiteX157" fmla="*/ 766537 w 3600000"/>
              <a:gd name="connsiteY157" fmla="*/ 1800000 h 3600000"/>
              <a:gd name="connsiteX158" fmla="*/ 1800000 w 3600000"/>
              <a:gd name="connsiteY158" fmla="*/ 2833463 h 3600000"/>
              <a:gd name="connsiteX159" fmla="*/ 2631002 w 3600000"/>
              <a:gd name="connsiteY159" fmla="*/ 2926947 h 3600000"/>
              <a:gd name="connsiteX160" fmla="*/ 2712579 w 3600000"/>
              <a:gd name="connsiteY160" fmla="*/ 2859640 h 3600000"/>
              <a:gd name="connsiteX161" fmla="*/ 2566750 w 3600000"/>
              <a:gd name="connsiteY161" fmla="*/ 2702476 h 3600000"/>
              <a:gd name="connsiteX162" fmla="*/ 2509926 w 3600000"/>
              <a:gd name="connsiteY162" fmla="*/ 2749361 h 3600000"/>
              <a:gd name="connsiteX163" fmla="*/ 968998 w 3600000"/>
              <a:gd name="connsiteY163" fmla="*/ 2926947 h 3600000"/>
              <a:gd name="connsiteX164" fmla="*/ 1091673 w 3600000"/>
              <a:gd name="connsiteY164" fmla="*/ 2747018 h 3600000"/>
              <a:gd name="connsiteX165" fmla="*/ 1035174 w 3600000"/>
              <a:gd name="connsiteY165" fmla="*/ 2700403 h 3600000"/>
              <a:gd name="connsiteX166" fmla="*/ 887422 w 3600000"/>
              <a:gd name="connsiteY166" fmla="*/ 2859640 h 3600000"/>
              <a:gd name="connsiteX167" fmla="*/ 1147067 w 3600000"/>
              <a:gd name="connsiteY167" fmla="*/ 3036503 h 3600000"/>
              <a:gd name="connsiteX168" fmla="*/ 1240849 w 3600000"/>
              <a:gd name="connsiteY168" fmla="*/ 2841763 h 3600000"/>
              <a:gd name="connsiteX169" fmla="*/ 1176289 w 3600000"/>
              <a:gd name="connsiteY169" fmla="*/ 2806721 h 3600000"/>
              <a:gd name="connsiteX170" fmla="*/ 1054049 w 3600000"/>
              <a:gd name="connsiteY170" fmla="*/ 2986015 h 3600000"/>
              <a:gd name="connsiteX171" fmla="*/ 2452932 w 3600000"/>
              <a:gd name="connsiteY171" fmla="*/ 3036505 h 3600000"/>
              <a:gd name="connsiteX172" fmla="*/ 2545952 w 3600000"/>
              <a:gd name="connsiteY172" fmla="*/ 2986015 h 3600000"/>
              <a:gd name="connsiteX173" fmla="*/ 2424909 w 3600000"/>
              <a:gd name="connsiteY173" fmla="*/ 2808479 h 3600000"/>
              <a:gd name="connsiteX174" fmla="*/ 2360069 w 3600000"/>
              <a:gd name="connsiteY174" fmla="*/ 2843673 h 3600000"/>
              <a:gd name="connsiteX175" fmla="*/ 2261532 w 3600000"/>
              <a:gd name="connsiteY175" fmla="*/ 3120600 h 3600000"/>
              <a:gd name="connsiteX176" fmla="*/ 2346710 w 3600000"/>
              <a:gd name="connsiteY176" fmla="*/ 3094160 h 3600000"/>
              <a:gd name="connsiteX177" fmla="*/ 2361822 w 3600000"/>
              <a:gd name="connsiteY177" fmla="*/ 3085957 h 3600000"/>
              <a:gd name="connsiteX178" fmla="*/ 2268960 w 3600000"/>
              <a:gd name="connsiteY178" fmla="*/ 2893125 h 3600000"/>
              <a:gd name="connsiteX179" fmla="*/ 2262921 w 3600000"/>
              <a:gd name="connsiteY179" fmla="*/ 2896402 h 3600000"/>
              <a:gd name="connsiteX180" fmla="*/ 2198541 w 3600000"/>
              <a:gd name="connsiteY180" fmla="*/ 2916388 h 3600000"/>
              <a:gd name="connsiteX181" fmla="*/ 1338469 w 3600000"/>
              <a:gd name="connsiteY181" fmla="*/ 3120600 h 3600000"/>
              <a:gd name="connsiteX182" fmla="*/ 1401849 w 3600000"/>
              <a:gd name="connsiteY182" fmla="*/ 2915131 h 3600000"/>
              <a:gd name="connsiteX183" fmla="*/ 1341516 w 3600000"/>
              <a:gd name="connsiteY183" fmla="*/ 2896402 h 3600000"/>
              <a:gd name="connsiteX184" fmla="*/ 1331961 w 3600000"/>
              <a:gd name="connsiteY184" fmla="*/ 2891216 h 3600000"/>
              <a:gd name="connsiteX185" fmla="*/ 1238178 w 3600000"/>
              <a:gd name="connsiteY185" fmla="*/ 3085957 h 3600000"/>
              <a:gd name="connsiteX186" fmla="*/ 1253292 w 3600000"/>
              <a:gd name="connsiteY186" fmla="*/ 3094160 h 3600000"/>
              <a:gd name="connsiteX187" fmla="*/ 2060281 w 3600000"/>
              <a:gd name="connsiteY187" fmla="*/ 3179477 h 3600000"/>
              <a:gd name="connsiteX188" fmla="*/ 2083064 w 3600000"/>
              <a:gd name="connsiteY188" fmla="*/ 3176000 h 3600000"/>
              <a:gd name="connsiteX189" fmla="*/ 2162642 w 3600000"/>
              <a:gd name="connsiteY189" fmla="*/ 3151297 h 3600000"/>
              <a:gd name="connsiteX190" fmla="*/ 2099651 w 3600000"/>
              <a:gd name="connsiteY190" fmla="*/ 2947085 h 3600000"/>
              <a:gd name="connsiteX191" fmla="*/ 2040752 w 3600000"/>
              <a:gd name="connsiteY191" fmla="*/ 2965369 h 3600000"/>
              <a:gd name="connsiteX192" fmla="*/ 2028201 w 3600000"/>
              <a:gd name="connsiteY192" fmla="*/ 2966634 h 3600000"/>
              <a:gd name="connsiteX193" fmla="*/ 1539719 w 3600000"/>
              <a:gd name="connsiteY193" fmla="*/ 3179477 h 3600000"/>
              <a:gd name="connsiteX194" fmla="*/ 1571868 w 3600000"/>
              <a:gd name="connsiteY194" fmla="*/ 2966192 h 3600000"/>
              <a:gd name="connsiteX195" fmla="*/ 1563685 w 3600000"/>
              <a:gd name="connsiteY195" fmla="*/ 2965369 h 3600000"/>
              <a:gd name="connsiteX196" fmla="*/ 1500737 w 3600000"/>
              <a:gd name="connsiteY196" fmla="*/ 2945828 h 3600000"/>
              <a:gd name="connsiteX197" fmla="*/ 1437359 w 3600000"/>
              <a:gd name="connsiteY197" fmla="*/ 3151297 h 3600000"/>
              <a:gd name="connsiteX198" fmla="*/ 1516938 w 3600000"/>
              <a:gd name="connsiteY198" fmla="*/ 3176000 h 3600000"/>
              <a:gd name="connsiteX199" fmla="*/ 1851774 w 3600000"/>
              <a:gd name="connsiteY199" fmla="*/ 3201921 h 3600000"/>
              <a:gd name="connsiteX200" fmla="*/ 1943607 w 3600000"/>
              <a:gd name="connsiteY200" fmla="*/ 3197284 h 3600000"/>
              <a:gd name="connsiteX201" fmla="*/ 1957921 w 3600000"/>
              <a:gd name="connsiteY201" fmla="*/ 3195099 h 3600000"/>
              <a:gd name="connsiteX202" fmla="*/ 1925052 w 3600000"/>
              <a:gd name="connsiteY202" fmla="*/ 2977031 h 3600000"/>
              <a:gd name="connsiteX203" fmla="*/ 1851774 w 3600000"/>
              <a:gd name="connsiteY203" fmla="*/ 2984418 h 3600000"/>
              <a:gd name="connsiteX204" fmla="*/ 1748228 w 3600000"/>
              <a:gd name="connsiteY204" fmla="*/ 3201921 h 3600000"/>
              <a:gd name="connsiteX205" fmla="*/ 1748228 w 3600000"/>
              <a:gd name="connsiteY205" fmla="*/ 2983971 h 3600000"/>
              <a:gd name="connsiteX206" fmla="*/ 1675015 w 3600000"/>
              <a:gd name="connsiteY206" fmla="*/ 2976591 h 3600000"/>
              <a:gd name="connsiteX207" fmla="*/ 1642081 w 3600000"/>
              <a:gd name="connsiteY207" fmla="*/ 3195099 h 3600000"/>
              <a:gd name="connsiteX208" fmla="*/ 1656395 w 3600000"/>
              <a:gd name="connsiteY208" fmla="*/ 3197284 h 3600000"/>
              <a:gd name="connsiteX209" fmla="*/ 1800000 w 3600000"/>
              <a:gd name="connsiteY209" fmla="*/ 3362100 h 3600000"/>
              <a:gd name="connsiteX210" fmla="*/ 237900 w 3600000"/>
              <a:gd name="connsiteY210" fmla="*/ 1800000 h 3600000"/>
              <a:gd name="connsiteX211" fmla="*/ 1800000 w 3600000"/>
              <a:gd name="connsiteY211" fmla="*/ 237900 h 3600000"/>
              <a:gd name="connsiteX212" fmla="*/ 3362100 w 3600000"/>
              <a:gd name="connsiteY212" fmla="*/ 1800000 h 3600000"/>
              <a:gd name="connsiteX213" fmla="*/ 1800000 w 3600000"/>
              <a:gd name="connsiteY213" fmla="*/ 3362100 h 3600000"/>
              <a:gd name="connsiteX214" fmla="*/ 1800000 w 3600000"/>
              <a:gd name="connsiteY214" fmla="*/ 3600000 h 3600000"/>
              <a:gd name="connsiteX215" fmla="*/ 3600000 w 3600000"/>
              <a:gd name="connsiteY215" fmla="*/ 1800000 h 3600000"/>
              <a:gd name="connsiteX216" fmla="*/ 1800000 w 3600000"/>
              <a:gd name="connsiteY216" fmla="*/ 0 h 3600000"/>
              <a:gd name="connsiteX217" fmla="*/ 0 w 3600000"/>
              <a:gd name="connsiteY217" fmla="*/ 1800000 h 3600000"/>
              <a:gd name="connsiteX218" fmla="*/ 1800000 w 3600000"/>
              <a:gd name="connsiteY218"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3600000" h="3600000">
                <a:moveTo>
                  <a:pt x="1923320" y="634464"/>
                </a:moveTo>
                <a:lnTo>
                  <a:pt x="1957921" y="404900"/>
                </a:lnTo>
                <a:lnTo>
                  <a:pt x="1943607" y="402717"/>
                </a:lnTo>
                <a:lnTo>
                  <a:pt x="1851774" y="398079"/>
                </a:lnTo>
                <a:lnTo>
                  <a:pt x="1851774" y="627251"/>
                </a:lnTo>
                <a:close/>
                <a:moveTo>
                  <a:pt x="1676749" y="634904"/>
                </a:moveTo>
                <a:lnTo>
                  <a:pt x="1748228" y="627698"/>
                </a:lnTo>
                <a:lnTo>
                  <a:pt x="1748228" y="398079"/>
                </a:lnTo>
                <a:lnTo>
                  <a:pt x="1656395" y="402717"/>
                </a:lnTo>
                <a:lnTo>
                  <a:pt x="1642081" y="404900"/>
                </a:lnTo>
                <a:close/>
                <a:moveTo>
                  <a:pt x="2096364" y="663566"/>
                </a:moveTo>
                <a:lnTo>
                  <a:pt x="2162642" y="448703"/>
                </a:lnTo>
                <a:lnTo>
                  <a:pt x="2083064" y="424000"/>
                </a:lnTo>
                <a:lnTo>
                  <a:pt x="2060281" y="420522"/>
                </a:lnTo>
                <a:lnTo>
                  <a:pt x="2026467" y="644862"/>
                </a:lnTo>
                <a:lnTo>
                  <a:pt x="2040752" y="646303"/>
                </a:lnTo>
                <a:close/>
                <a:moveTo>
                  <a:pt x="1504026" y="664822"/>
                </a:moveTo>
                <a:lnTo>
                  <a:pt x="1563685" y="646303"/>
                </a:lnTo>
                <a:lnTo>
                  <a:pt x="1573600" y="645303"/>
                </a:lnTo>
                <a:lnTo>
                  <a:pt x="1539721" y="420522"/>
                </a:lnTo>
                <a:lnTo>
                  <a:pt x="1516938" y="424000"/>
                </a:lnTo>
                <a:lnTo>
                  <a:pt x="1437361" y="448703"/>
                </a:lnTo>
                <a:close/>
                <a:moveTo>
                  <a:pt x="2264505" y="716128"/>
                </a:moveTo>
                <a:lnTo>
                  <a:pt x="2361824" y="514043"/>
                </a:lnTo>
                <a:lnTo>
                  <a:pt x="2346710" y="505840"/>
                </a:lnTo>
                <a:lnTo>
                  <a:pt x="2261532" y="479399"/>
                </a:lnTo>
                <a:lnTo>
                  <a:pt x="2195256" y="694263"/>
                </a:lnTo>
                <a:lnTo>
                  <a:pt x="2262921" y="715267"/>
                </a:lnTo>
                <a:close/>
                <a:moveTo>
                  <a:pt x="1336416" y="718036"/>
                </a:moveTo>
                <a:lnTo>
                  <a:pt x="1341516" y="715267"/>
                </a:lnTo>
                <a:lnTo>
                  <a:pt x="1405134" y="695520"/>
                </a:lnTo>
                <a:lnTo>
                  <a:pt x="1338469" y="479399"/>
                </a:lnTo>
                <a:lnTo>
                  <a:pt x="1253292" y="505840"/>
                </a:lnTo>
                <a:lnTo>
                  <a:pt x="1238178" y="514043"/>
                </a:lnTo>
                <a:close/>
                <a:moveTo>
                  <a:pt x="2419102" y="800039"/>
                </a:moveTo>
                <a:lnTo>
                  <a:pt x="2545952" y="613985"/>
                </a:lnTo>
                <a:lnTo>
                  <a:pt x="2452934" y="563496"/>
                </a:lnTo>
                <a:lnTo>
                  <a:pt x="2355614" y="765579"/>
                </a:lnTo>
                <a:close/>
                <a:moveTo>
                  <a:pt x="1182096" y="801798"/>
                </a:moveTo>
                <a:lnTo>
                  <a:pt x="1245306" y="767488"/>
                </a:lnTo>
                <a:lnTo>
                  <a:pt x="1147069" y="563496"/>
                </a:lnTo>
                <a:lnTo>
                  <a:pt x="1054049" y="613985"/>
                </a:lnTo>
                <a:close/>
                <a:moveTo>
                  <a:pt x="2560617" y="904134"/>
                </a:moveTo>
                <a:lnTo>
                  <a:pt x="2712579" y="740359"/>
                </a:lnTo>
                <a:lnTo>
                  <a:pt x="2631002" y="673053"/>
                </a:lnTo>
                <a:lnTo>
                  <a:pt x="2504833" y="858108"/>
                </a:lnTo>
                <a:close/>
                <a:moveTo>
                  <a:pt x="1041307" y="906207"/>
                </a:moveTo>
                <a:lnTo>
                  <a:pt x="1096766" y="860450"/>
                </a:lnTo>
                <a:lnTo>
                  <a:pt x="969000" y="673053"/>
                </a:lnTo>
                <a:lnTo>
                  <a:pt x="887424" y="740359"/>
                </a:lnTo>
                <a:close/>
                <a:moveTo>
                  <a:pt x="2686748" y="1026623"/>
                </a:moveTo>
                <a:lnTo>
                  <a:pt x="2860299" y="888220"/>
                </a:lnTo>
                <a:lnTo>
                  <a:pt x="2793157" y="806844"/>
                </a:lnTo>
                <a:lnTo>
                  <a:pt x="2792582" y="806369"/>
                </a:lnTo>
                <a:lnTo>
                  <a:pt x="2640372" y="970415"/>
                </a:lnTo>
                <a:close/>
                <a:moveTo>
                  <a:pt x="915928" y="1028757"/>
                </a:moveTo>
                <a:lnTo>
                  <a:pt x="961978" y="972944"/>
                </a:lnTo>
                <a:lnTo>
                  <a:pt x="807420" y="806368"/>
                </a:lnTo>
                <a:lnTo>
                  <a:pt x="806843" y="806844"/>
                </a:lnTo>
                <a:lnTo>
                  <a:pt x="739702" y="888220"/>
                </a:lnTo>
                <a:close/>
                <a:moveTo>
                  <a:pt x="2795324" y="1165568"/>
                </a:moveTo>
                <a:lnTo>
                  <a:pt x="2986603" y="1055133"/>
                </a:lnTo>
                <a:lnTo>
                  <a:pt x="2964664" y="1014712"/>
                </a:lnTo>
                <a:lnTo>
                  <a:pt x="2926207" y="968102"/>
                </a:lnTo>
                <a:lnTo>
                  <a:pt x="2752655" y="1106504"/>
                </a:lnTo>
                <a:lnTo>
                  <a:pt x="2783663" y="1144085"/>
                </a:lnTo>
                <a:close/>
                <a:moveTo>
                  <a:pt x="808054" y="1167518"/>
                </a:moveTo>
                <a:lnTo>
                  <a:pt x="820774" y="1144085"/>
                </a:lnTo>
                <a:lnTo>
                  <a:pt x="850022" y="1108637"/>
                </a:lnTo>
                <a:lnTo>
                  <a:pt x="673795" y="968100"/>
                </a:lnTo>
                <a:lnTo>
                  <a:pt x="635336" y="1014712"/>
                </a:lnTo>
                <a:lnTo>
                  <a:pt x="613397" y="1055133"/>
                </a:lnTo>
                <a:close/>
                <a:moveTo>
                  <a:pt x="2879526" y="1320700"/>
                </a:moveTo>
                <a:lnTo>
                  <a:pt x="3086630" y="1239418"/>
                </a:lnTo>
                <a:lnTo>
                  <a:pt x="3036016" y="1146168"/>
                </a:lnTo>
                <a:lnTo>
                  <a:pt x="2844736" y="1256604"/>
                </a:lnTo>
                <a:close/>
                <a:moveTo>
                  <a:pt x="724131" y="1322135"/>
                </a:moveTo>
                <a:lnTo>
                  <a:pt x="758643" y="1258553"/>
                </a:lnTo>
                <a:lnTo>
                  <a:pt x="563985" y="1146168"/>
                </a:lnTo>
                <a:lnTo>
                  <a:pt x="513370" y="1239418"/>
                </a:lnTo>
                <a:close/>
                <a:moveTo>
                  <a:pt x="2936949" y="1487395"/>
                </a:moveTo>
                <a:lnTo>
                  <a:pt x="3151622" y="1438398"/>
                </a:lnTo>
                <a:lnTo>
                  <a:pt x="3120283" y="1337446"/>
                </a:lnTo>
                <a:lnTo>
                  <a:pt x="2915366" y="1417869"/>
                </a:lnTo>
                <a:close/>
                <a:moveTo>
                  <a:pt x="667194" y="1488339"/>
                </a:moveTo>
                <a:lnTo>
                  <a:pt x="688588" y="1419421"/>
                </a:lnTo>
                <a:lnTo>
                  <a:pt x="479717" y="1337446"/>
                </a:lnTo>
                <a:lnTo>
                  <a:pt x="448380" y="1438396"/>
                </a:lnTo>
                <a:close/>
                <a:moveTo>
                  <a:pt x="2971131" y="1660319"/>
                </a:moveTo>
                <a:lnTo>
                  <a:pt x="3195320" y="1643517"/>
                </a:lnTo>
                <a:lnTo>
                  <a:pt x="3179260" y="1538297"/>
                </a:lnTo>
                <a:lnTo>
                  <a:pt x="2963788" y="1587476"/>
                </a:lnTo>
                <a:close/>
                <a:moveTo>
                  <a:pt x="633274" y="1660647"/>
                </a:moveTo>
                <a:lnTo>
                  <a:pt x="640550" y="1588466"/>
                </a:lnTo>
                <a:lnTo>
                  <a:pt x="420740" y="1538297"/>
                </a:lnTo>
                <a:lnTo>
                  <a:pt x="404682" y="1643517"/>
                </a:lnTo>
                <a:close/>
                <a:moveTo>
                  <a:pt x="3201852" y="1853136"/>
                </a:moveTo>
                <a:lnTo>
                  <a:pt x="3204536" y="1800001"/>
                </a:lnTo>
                <a:lnTo>
                  <a:pt x="3201852" y="1746864"/>
                </a:lnTo>
                <a:lnTo>
                  <a:pt x="2981519" y="1763374"/>
                </a:lnTo>
                <a:lnTo>
                  <a:pt x="2985800" y="1805836"/>
                </a:lnTo>
                <a:lnTo>
                  <a:pt x="2982688" y="1836712"/>
                </a:lnTo>
                <a:close/>
                <a:moveTo>
                  <a:pt x="398148" y="1853136"/>
                </a:moveTo>
                <a:lnTo>
                  <a:pt x="621716" y="1836382"/>
                </a:lnTo>
                <a:lnTo>
                  <a:pt x="618637" y="1805836"/>
                </a:lnTo>
                <a:lnTo>
                  <a:pt x="622884" y="1763705"/>
                </a:lnTo>
                <a:lnTo>
                  <a:pt x="398148" y="1746864"/>
                </a:lnTo>
                <a:lnTo>
                  <a:pt x="395464" y="1800001"/>
                </a:lnTo>
                <a:close/>
                <a:moveTo>
                  <a:pt x="3179260" y="2061703"/>
                </a:moveTo>
                <a:lnTo>
                  <a:pt x="3195320" y="1956482"/>
                </a:lnTo>
                <a:lnTo>
                  <a:pt x="2972298" y="1939770"/>
                </a:lnTo>
                <a:lnTo>
                  <a:pt x="2964938" y="2012785"/>
                </a:lnTo>
                <a:close/>
                <a:moveTo>
                  <a:pt x="420740" y="2061703"/>
                </a:moveTo>
                <a:lnTo>
                  <a:pt x="639400" y="2011795"/>
                </a:lnTo>
                <a:lnTo>
                  <a:pt x="632106" y="1939440"/>
                </a:lnTo>
                <a:lnTo>
                  <a:pt x="404682" y="1956482"/>
                </a:lnTo>
                <a:close/>
                <a:moveTo>
                  <a:pt x="3120283" y="2262556"/>
                </a:moveTo>
                <a:lnTo>
                  <a:pt x="3151622" y="2161603"/>
                </a:lnTo>
                <a:lnTo>
                  <a:pt x="2940332" y="2113378"/>
                </a:lnTo>
                <a:lnTo>
                  <a:pt x="2918597" y="2183398"/>
                </a:lnTo>
                <a:close/>
                <a:moveTo>
                  <a:pt x="479717" y="2262556"/>
                </a:moveTo>
                <a:lnTo>
                  <a:pt x="685359" y="2181847"/>
                </a:lnTo>
                <a:lnTo>
                  <a:pt x="663811" y="2112430"/>
                </a:lnTo>
                <a:lnTo>
                  <a:pt x="448378" y="2161601"/>
                </a:lnTo>
                <a:close/>
                <a:moveTo>
                  <a:pt x="3036017" y="2453831"/>
                </a:moveTo>
                <a:lnTo>
                  <a:pt x="3086630" y="2360583"/>
                </a:lnTo>
                <a:lnTo>
                  <a:pt x="2884749" y="2281349"/>
                </a:lnTo>
                <a:lnTo>
                  <a:pt x="2849560" y="2346180"/>
                </a:lnTo>
                <a:close/>
                <a:moveTo>
                  <a:pt x="563985" y="2453831"/>
                </a:moveTo>
                <a:lnTo>
                  <a:pt x="753819" y="2344231"/>
                </a:lnTo>
                <a:lnTo>
                  <a:pt x="718909" y="2279914"/>
                </a:lnTo>
                <a:lnTo>
                  <a:pt x="513370" y="2360581"/>
                </a:lnTo>
                <a:close/>
                <a:moveTo>
                  <a:pt x="2926207" y="2631900"/>
                </a:moveTo>
                <a:lnTo>
                  <a:pt x="2964664" y="2585290"/>
                </a:lnTo>
                <a:lnTo>
                  <a:pt x="2986605" y="2544867"/>
                </a:lnTo>
                <a:lnTo>
                  <a:pt x="2800148" y="2437215"/>
                </a:lnTo>
                <a:lnTo>
                  <a:pt x="2783663" y="2467586"/>
                </a:lnTo>
                <a:lnTo>
                  <a:pt x="2758463" y="2498129"/>
                </a:lnTo>
                <a:close/>
                <a:moveTo>
                  <a:pt x="673793" y="2631900"/>
                </a:moveTo>
                <a:lnTo>
                  <a:pt x="844213" y="2495994"/>
                </a:lnTo>
                <a:lnTo>
                  <a:pt x="820774" y="2467586"/>
                </a:lnTo>
                <a:lnTo>
                  <a:pt x="803232" y="2435266"/>
                </a:lnTo>
                <a:lnTo>
                  <a:pt x="613396" y="2544867"/>
                </a:lnTo>
                <a:lnTo>
                  <a:pt x="635336" y="2585290"/>
                </a:lnTo>
                <a:close/>
                <a:moveTo>
                  <a:pt x="807418" y="2793630"/>
                </a:moveTo>
                <a:lnTo>
                  <a:pt x="956882" y="2632547"/>
                </a:lnTo>
                <a:lnTo>
                  <a:pt x="910121" y="2575873"/>
                </a:lnTo>
                <a:lnTo>
                  <a:pt x="739702" y="2711779"/>
                </a:lnTo>
                <a:lnTo>
                  <a:pt x="806843" y="2793157"/>
                </a:lnTo>
                <a:close/>
                <a:moveTo>
                  <a:pt x="2792582" y="2793632"/>
                </a:moveTo>
                <a:lnTo>
                  <a:pt x="2793157" y="2793157"/>
                </a:lnTo>
                <a:lnTo>
                  <a:pt x="2860301" y="2711779"/>
                </a:lnTo>
                <a:lnTo>
                  <a:pt x="2692555" y="2578008"/>
                </a:lnTo>
                <a:lnTo>
                  <a:pt x="2645467" y="2635079"/>
                </a:lnTo>
                <a:close/>
                <a:moveTo>
                  <a:pt x="1800000" y="2833463"/>
                </a:moveTo>
                <a:cubicBezTo>
                  <a:pt x="2370766" y="2833463"/>
                  <a:pt x="2833463" y="2370766"/>
                  <a:pt x="2833463" y="1800000"/>
                </a:cubicBezTo>
                <a:cubicBezTo>
                  <a:pt x="2833463" y="1229234"/>
                  <a:pt x="2370766" y="766537"/>
                  <a:pt x="1800000" y="766537"/>
                </a:cubicBezTo>
                <a:cubicBezTo>
                  <a:pt x="1229234" y="766537"/>
                  <a:pt x="766537" y="1229234"/>
                  <a:pt x="766537" y="1800000"/>
                </a:cubicBezTo>
                <a:cubicBezTo>
                  <a:pt x="766537" y="2370766"/>
                  <a:pt x="1229234" y="2833463"/>
                  <a:pt x="1800000" y="2833463"/>
                </a:cubicBezTo>
                <a:close/>
                <a:moveTo>
                  <a:pt x="2631002" y="2926947"/>
                </a:moveTo>
                <a:lnTo>
                  <a:pt x="2712579" y="2859640"/>
                </a:lnTo>
                <a:lnTo>
                  <a:pt x="2566750" y="2702476"/>
                </a:lnTo>
                <a:lnTo>
                  <a:pt x="2509926" y="2749361"/>
                </a:lnTo>
                <a:close/>
                <a:moveTo>
                  <a:pt x="968998" y="2926947"/>
                </a:moveTo>
                <a:lnTo>
                  <a:pt x="1091673" y="2747018"/>
                </a:lnTo>
                <a:lnTo>
                  <a:pt x="1035174" y="2700403"/>
                </a:lnTo>
                <a:lnTo>
                  <a:pt x="887422" y="2859640"/>
                </a:lnTo>
                <a:close/>
                <a:moveTo>
                  <a:pt x="1147067" y="3036503"/>
                </a:moveTo>
                <a:lnTo>
                  <a:pt x="1240849" y="2841763"/>
                </a:lnTo>
                <a:lnTo>
                  <a:pt x="1176289" y="2806721"/>
                </a:lnTo>
                <a:lnTo>
                  <a:pt x="1054049" y="2986015"/>
                </a:lnTo>
                <a:close/>
                <a:moveTo>
                  <a:pt x="2452932" y="3036505"/>
                </a:moveTo>
                <a:lnTo>
                  <a:pt x="2545952" y="2986015"/>
                </a:lnTo>
                <a:lnTo>
                  <a:pt x="2424909" y="2808479"/>
                </a:lnTo>
                <a:lnTo>
                  <a:pt x="2360069" y="2843673"/>
                </a:lnTo>
                <a:close/>
                <a:moveTo>
                  <a:pt x="2261532" y="3120600"/>
                </a:moveTo>
                <a:lnTo>
                  <a:pt x="2346710" y="3094160"/>
                </a:lnTo>
                <a:lnTo>
                  <a:pt x="2361822" y="3085957"/>
                </a:lnTo>
                <a:lnTo>
                  <a:pt x="2268960" y="2893125"/>
                </a:lnTo>
                <a:lnTo>
                  <a:pt x="2262921" y="2896402"/>
                </a:lnTo>
                <a:lnTo>
                  <a:pt x="2198541" y="2916388"/>
                </a:lnTo>
                <a:close/>
                <a:moveTo>
                  <a:pt x="1338469" y="3120600"/>
                </a:moveTo>
                <a:lnTo>
                  <a:pt x="1401849" y="2915131"/>
                </a:lnTo>
                <a:lnTo>
                  <a:pt x="1341516" y="2896402"/>
                </a:lnTo>
                <a:lnTo>
                  <a:pt x="1331961" y="2891216"/>
                </a:lnTo>
                <a:lnTo>
                  <a:pt x="1238178" y="3085957"/>
                </a:lnTo>
                <a:lnTo>
                  <a:pt x="1253292" y="3094160"/>
                </a:lnTo>
                <a:close/>
                <a:moveTo>
                  <a:pt x="2060281" y="3179477"/>
                </a:moveTo>
                <a:lnTo>
                  <a:pt x="2083064" y="3176000"/>
                </a:lnTo>
                <a:lnTo>
                  <a:pt x="2162642" y="3151297"/>
                </a:lnTo>
                <a:lnTo>
                  <a:pt x="2099651" y="2947085"/>
                </a:lnTo>
                <a:lnTo>
                  <a:pt x="2040752" y="2965369"/>
                </a:lnTo>
                <a:lnTo>
                  <a:pt x="2028201" y="2966634"/>
                </a:lnTo>
                <a:close/>
                <a:moveTo>
                  <a:pt x="1539719" y="3179477"/>
                </a:moveTo>
                <a:lnTo>
                  <a:pt x="1571868" y="2966192"/>
                </a:lnTo>
                <a:lnTo>
                  <a:pt x="1563685" y="2965369"/>
                </a:lnTo>
                <a:lnTo>
                  <a:pt x="1500737" y="2945828"/>
                </a:lnTo>
                <a:lnTo>
                  <a:pt x="1437359" y="3151297"/>
                </a:lnTo>
                <a:lnTo>
                  <a:pt x="1516938" y="3176000"/>
                </a:lnTo>
                <a:close/>
                <a:moveTo>
                  <a:pt x="1851774" y="3201921"/>
                </a:moveTo>
                <a:lnTo>
                  <a:pt x="1943607" y="3197284"/>
                </a:lnTo>
                <a:lnTo>
                  <a:pt x="1957921" y="3195099"/>
                </a:lnTo>
                <a:lnTo>
                  <a:pt x="1925052" y="2977031"/>
                </a:lnTo>
                <a:lnTo>
                  <a:pt x="1851774" y="2984418"/>
                </a:lnTo>
                <a:close/>
                <a:moveTo>
                  <a:pt x="1748228" y="3201921"/>
                </a:moveTo>
                <a:lnTo>
                  <a:pt x="1748228" y="2983971"/>
                </a:lnTo>
                <a:lnTo>
                  <a:pt x="1675015" y="2976591"/>
                </a:lnTo>
                <a:lnTo>
                  <a:pt x="1642081" y="3195099"/>
                </a:lnTo>
                <a:lnTo>
                  <a:pt x="1656395" y="3197284"/>
                </a:lnTo>
                <a:close/>
                <a:moveTo>
                  <a:pt x="1800000" y="3362100"/>
                </a:moveTo>
                <a:cubicBezTo>
                  <a:pt x="937276" y="3362100"/>
                  <a:pt x="237900" y="2662724"/>
                  <a:pt x="237900" y="1800000"/>
                </a:cubicBezTo>
                <a:cubicBezTo>
                  <a:pt x="237900" y="937276"/>
                  <a:pt x="937276" y="237900"/>
                  <a:pt x="1800000" y="237900"/>
                </a:cubicBezTo>
                <a:cubicBezTo>
                  <a:pt x="2662724" y="237900"/>
                  <a:pt x="3362100" y="937276"/>
                  <a:pt x="3362100" y="1800000"/>
                </a:cubicBezTo>
                <a:cubicBezTo>
                  <a:pt x="3362100" y="2662724"/>
                  <a:pt x="2662724" y="3362100"/>
                  <a:pt x="1800000" y="3362100"/>
                </a:cubicBezTo>
                <a:close/>
                <a:moveTo>
                  <a:pt x="1800000" y="3600000"/>
                </a:moveTo>
                <a:cubicBezTo>
                  <a:pt x="2794113" y="3600000"/>
                  <a:pt x="3600000" y="2794113"/>
                  <a:pt x="3600000" y="1800000"/>
                </a:cubicBezTo>
                <a:cubicBezTo>
                  <a:pt x="3600000" y="805887"/>
                  <a:pt x="2794113" y="0"/>
                  <a:pt x="1800000" y="0"/>
                </a:cubicBezTo>
                <a:cubicBezTo>
                  <a:pt x="805887" y="0"/>
                  <a:pt x="0" y="805887"/>
                  <a:pt x="0" y="1800000"/>
                </a:cubicBezTo>
                <a:cubicBezTo>
                  <a:pt x="0" y="2794113"/>
                  <a:pt x="805887" y="3600000"/>
                  <a:pt x="1800000" y="3600000"/>
                </a:cubicBezTo>
                <a:close/>
              </a:path>
            </a:pathLst>
          </a:custGeom>
          <a:solidFill>
            <a:srgbClr val="0070C0">
              <a:alpha val="60000"/>
            </a:srgbClr>
          </a:solidFill>
          <a:ln w="12700" cap="flat" cmpd="sng" algn="ctr">
            <a:noFill/>
            <a:prstDash val="solid"/>
            <a:miter lim="800000"/>
          </a:ln>
          <a:effectLst/>
        </p:spPr>
        <p:txBody>
          <a:bodyPr wrap="square" rtlCol="0" anchor="ctr">
            <a:noAutofit/>
          </a:bodyP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23" name="椭圆 22"/>
          <p:cNvSpPr/>
          <p:nvPr/>
        </p:nvSpPr>
        <p:spPr>
          <a:xfrm flipV="1">
            <a:off x="5333404" y="1302953"/>
            <a:ext cx="1553766" cy="1553766"/>
          </a:xfrm>
          <a:prstGeom prst="ellipse">
            <a:avLst/>
          </a:prstGeom>
          <a:noFill/>
          <a:ln w="12700" cap="flat" cmpd="sng" algn="ctr">
            <a:solidFill>
              <a:srgbClr val="4BB4E9"/>
            </a:solidFill>
            <a:prstDash val="solid"/>
            <a:miter lim="800000"/>
          </a:ln>
          <a:effectLst>
            <a:glow rad="50800">
              <a:srgbClr val="00B0F0">
                <a:alpha val="34000"/>
              </a:srgbClr>
            </a:glow>
          </a:effectLst>
        </p:spPr>
        <p:txBody>
          <a:bodyPr rtlCol="0" anchor="ct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31" name="椭圆 30"/>
          <p:cNvSpPr/>
          <p:nvPr/>
        </p:nvSpPr>
        <p:spPr>
          <a:xfrm rot="10800000" flipV="1">
            <a:off x="5001353" y="1025496"/>
            <a:ext cx="2108682" cy="2108682"/>
          </a:xfrm>
          <a:prstGeom prst="ellipse">
            <a:avLst/>
          </a:prstGeom>
          <a:noFill/>
          <a:ln w="12700" cap="flat" cmpd="sng" algn="ctr">
            <a:solidFill>
              <a:srgbClr val="4BB4E9"/>
            </a:solidFill>
            <a:prstDash val="solid"/>
            <a:miter lim="800000"/>
          </a:ln>
          <a:effectLst>
            <a:glow rad="50800">
              <a:srgbClr val="00B0F0">
                <a:alpha val="34000"/>
              </a:srgbClr>
            </a:glow>
          </a:effectLst>
        </p:spPr>
        <p:txBody>
          <a:bodyPr rtlCol="0" anchor="ct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32" name="文本框 31"/>
          <p:cNvSpPr txBox="1"/>
          <p:nvPr/>
        </p:nvSpPr>
        <p:spPr>
          <a:xfrm>
            <a:off x="5368542" y="1252253"/>
            <a:ext cx="1454126" cy="1446550"/>
          </a:xfrm>
          <a:prstGeom prst="rect">
            <a:avLst/>
          </a:prstGeom>
          <a:noFill/>
        </p:spPr>
        <p:txBody>
          <a:bodyPr wrap="square" rtlCol="0">
            <a:spAutoFit/>
            <a:scene3d>
              <a:camera prst="orthographicFront"/>
              <a:lightRig rig="threePt" dir="t"/>
            </a:scene3d>
            <a:sp3d extrusionH="69850" prstMaterial="metal">
              <a:bevelB w="38100" h="38100"/>
            </a:sp3d>
          </a:bodyPr>
          <a:lstStyle>
            <a:defPPr>
              <a:defRPr lang="zh-CN"/>
            </a:defPPr>
            <a:lvl1pPr algn="ctr">
              <a:defRPr sz="7200">
                <a:ln w="12700">
                  <a:solidFill>
                    <a:schemeClr val="accent3">
                      <a:lumMod val="50000"/>
                    </a:schemeClr>
                  </a:solidFill>
                </a:ln>
                <a:solidFill>
                  <a:schemeClr val="bg1"/>
                </a:solidFill>
                <a:effectLst>
                  <a:glow rad="63500">
                    <a:schemeClr val="accent3">
                      <a:satMod val="175000"/>
                      <a:alpha val="40000"/>
                    </a:schemeClr>
                  </a:glow>
                </a:effectLst>
                <a:latin typeface="+mj-lt"/>
                <a:ea typeface="Segoe UI Black" panose="020B0A02040204020203" pitchFamily="34" charset="0"/>
                <a:cs typeface="Segoe UI Black" panose="020B0A02040204020203" pitchFamily="34" charset="0"/>
              </a:defRPr>
            </a:lvl1pPr>
          </a:lstStyle>
          <a:p>
            <a:r>
              <a:rPr lang="en-US" altLang="zh-CN" sz="8800" b="1" dirty="0">
                <a:ln w="12700">
                  <a:solidFill>
                    <a:srgbClr val="00206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63500">
                    <a:srgbClr val="00B0F0">
                      <a:alpha val="40000"/>
                    </a:srgbClr>
                  </a:glow>
                </a:effectLst>
                <a:latin typeface="字魂105号-简雅黑" panose="00000500000000000000" pitchFamily="2" charset="-122"/>
                <a:ea typeface="字魂105号-简雅黑" panose="00000500000000000000" pitchFamily="2" charset="-122"/>
              </a:rPr>
              <a:t>4</a:t>
            </a:r>
            <a:endParaRPr lang="zh-CN" altLang="en-US" sz="8800" b="1" dirty="0">
              <a:ln w="12700">
                <a:solidFill>
                  <a:srgbClr val="00206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63500">
                  <a:srgbClr val="00B0F0">
                    <a:alpha val="40000"/>
                  </a:srgbClr>
                </a:glow>
              </a:effectLst>
              <a:latin typeface="字魂105号-简雅黑" panose="00000500000000000000" pitchFamily="2" charset="-122"/>
              <a:ea typeface="字魂105号-简雅黑" panose="00000500000000000000" pitchFamily="2" charset="-122"/>
            </a:endParaRPr>
          </a:p>
        </p:txBody>
      </p:sp>
      <p:grpSp>
        <p:nvGrpSpPr>
          <p:cNvPr id="33" name="组合 32"/>
          <p:cNvGrpSpPr/>
          <p:nvPr/>
        </p:nvGrpSpPr>
        <p:grpSpPr>
          <a:xfrm>
            <a:off x="5230921" y="1200472"/>
            <a:ext cx="1758732" cy="1758730"/>
            <a:chOff x="4229098" y="1556361"/>
            <a:chExt cx="3733802" cy="3733802"/>
          </a:xfrm>
        </p:grpSpPr>
        <p:sp>
          <p:nvSpPr>
            <p:cNvPr id="34" name="弧形 33"/>
            <p:cNvSpPr/>
            <p:nvPr/>
          </p:nvSpPr>
          <p:spPr>
            <a:xfrm>
              <a:off x="4301675" y="1634675"/>
              <a:ext cx="3588650" cy="3588650"/>
            </a:xfrm>
            <a:prstGeom prst="arc">
              <a:avLst>
                <a:gd name="adj1" fmla="val 12852548"/>
                <a:gd name="adj2" fmla="val 19665503"/>
              </a:avLst>
            </a:prstGeom>
            <a:noFill/>
            <a:ln w="57150" cap="flat" cmpd="sng" algn="ctr">
              <a:solidFill>
                <a:srgbClr val="4BB4E9"/>
              </a:solid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sp>
          <p:nvSpPr>
            <p:cNvPr id="35" name="椭圆 34"/>
            <p:cNvSpPr/>
            <p:nvPr/>
          </p:nvSpPr>
          <p:spPr>
            <a:xfrm>
              <a:off x="4229098" y="1556361"/>
              <a:ext cx="3733802" cy="3733802"/>
            </a:xfrm>
            <a:prstGeom prst="ellipse">
              <a:avLst/>
            </a:prstGeom>
            <a:noFill/>
            <a:ln w="57150" cap="flat" cmpd="sng" algn="ctr">
              <a:no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grpSp>
      <p:grpSp>
        <p:nvGrpSpPr>
          <p:cNvPr id="36" name="组合 35"/>
          <p:cNvGrpSpPr/>
          <p:nvPr/>
        </p:nvGrpSpPr>
        <p:grpSpPr>
          <a:xfrm>
            <a:off x="5073138" y="1097280"/>
            <a:ext cx="1965112" cy="1965112"/>
            <a:chOff x="4010025" y="1343025"/>
            <a:chExt cx="4171950" cy="4171950"/>
          </a:xfrm>
        </p:grpSpPr>
        <p:sp>
          <p:nvSpPr>
            <p:cNvPr id="37" name="弧形 36"/>
            <p:cNvSpPr/>
            <p:nvPr/>
          </p:nvSpPr>
          <p:spPr>
            <a:xfrm>
              <a:off x="4155760" y="1488760"/>
              <a:ext cx="3880480" cy="3880480"/>
            </a:xfrm>
            <a:prstGeom prst="arc">
              <a:avLst>
                <a:gd name="adj1" fmla="val 2137315"/>
                <a:gd name="adj2" fmla="val 14452087"/>
              </a:avLst>
            </a:prstGeom>
            <a:noFill/>
            <a:ln w="76200" cap="flat" cmpd="sng" algn="ctr">
              <a:solidFill>
                <a:srgbClr val="4BB4E9"/>
              </a:solid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sp>
          <p:nvSpPr>
            <p:cNvPr id="38" name="椭圆 37"/>
            <p:cNvSpPr/>
            <p:nvPr/>
          </p:nvSpPr>
          <p:spPr>
            <a:xfrm>
              <a:off x="4010025" y="1343025"/>
              <a:ext cx="4171950" cy="4171950"/>
            </a:xfrm>
            <a:prstGeom prst="ellipse">
              <a:avLst/>
            </a:prstGeom>
            <a:noFill/>
            <a:ln w="76200" cap="flat" cmpd="sng" algn="ctr">
              <a:no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grpSp>
      <p:sp>
        <p:nvSpPr>
          <p:cNvPr id="39" name="文本框 38"/>
          <p:cNvSpPr txBox="1"/>
          <p:nvPr/>
        </p:nvSpPr>
        <p:spPr>
          <a:xfrm>
            <a:off x="4812265" y="3789995"/>
            <a:ext cx="2646878" cy="830997"/>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zh-CN" altLang="en-US" sz="48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报告总结</a:t>
            </a:r>
            <a:endParaRPr lang="zh-CN" altLang="en-US" sz="48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
        <p:nvSpPr>
          <p:cNvPr id="40" name="文本框 39"/>
          <p:cNvSpPr txBox="1"/>
          <p:nvPr/>
        </p:nvSpPr>
        <p:spPr>
          <a:xfrm>
            <a:off x="3203291" y="4889107"/>
            <a:ext cx="5772870" cy="521938"/>
          </a:xfrm>
          <a:prstGeom prst="rect">
            <a:avLst/>
          </a:prstGeom>
          <a:noFill/>
        </p:spPr>
        <p:txBody>
          <a:bodyPr wrap="square" rtlCol="0">
            <a:spAutoFit/>
          </a:bodyPr>
          <a:lstStyle/>
          <a:p>
            <a:pPr algn="ctr">
              <a:lnSpc>
                <a:spcPct val="150000"/>
              </a:lnSpc>
            </a:pP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Digital currency is the product of </a:t>
            </a:r>
            <a:r>
              <a:rPr lang="en-US" altLang="zh-CN" sz="1000" dirty="0" err="1">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 technology. The mention of digital currency is inseparable </a:t>
            </a:r>
            <a:r>
              <a:rPr lang="en-US" altLang="zh-CN" sz="1000" dirty="0" smtClean="0">
                <a:solidFill>
                  <a:schemeClr val="bg1">
                    <a:lumMod val="95000"/>
                    <a:alpha val="71000"/>
                  </a:schemeClr>
                </a:solidFill>
                <a:latin typeface="字魂105号-简雅黑" panose="00000500000000000000" pitchFamily="2" charset="-122"/>
                <a:ea typeface="字魂105号-简雅黑" panose="00000500000000000000" pitchFamily="2" charset="-122"/>
              </a:rPr>
              <a:t>from </a:t>
            </a:r>
            <a:r>
              <a:rPr lang="en-US" altLang="zh-CN" sz="1000" dirty="0" err="1">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 </a:t>
            </a:r>
            <a:r>
              <a:rPr lang="en-US" altLang="zh-CN" sz="1000" dirty="0" smtClean="0">
                <a:solidFill>
                  <a:schemeClr val="bg1">
                    <a:lumMod val="95000"/>
                    <a:alpha val="71000"/>
                  </a:schemeClr>
                </a:solidFill>
                <a:latin typeface="字魂105号-简雅黑" panose="00000500000000000000" pitchFamily="2" charset="-122"/>
                <a:ea typeface="字魂105号-简雅黑" panose="00000500000000000000" pitchFamily="2" charset="-122"/>
              </a:rPr>
              <a:t>technology. </a:t>
            </a:r>
            <a:r>
              <a:rPr lang="en-US" altLang="zh-CN" sz="1000" dirty="0" err="1" smtClean="0">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endPar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endParaRPr>
          </a:p>
        </p:txBody>
      </p:sp>
    </p:spTree>
    <p:extLst>
      <p:ext uri="{BB962C8B-B14F-4D97-AF65-F5344CB8AC3E}">
        <p14:creationId xmlns:p14="http://schemas.microsoft.com/office/powerpoint/2010/main" val="615373648"/>
      </p:ext>
    </p:extLst>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23"/>
                                        </p:tgtEl>
                                        <p:attrNameLst>
                                          <p:attrName>style.visibility</p:attrName>
                                        </p:attrNameLst>
                                      </p:cBhvr>
                                      <p:to>
                                        <p:strVal val="visible"/>
                                      </p:to>
                                    </p:set>
                                    <p:anim calcmode="lin" valueType="num">
                                      <p:cBhvr>
                                        <p:cTn id="12" dur="750" fill="hold"/>
                                        <p:tgtEl>
                                          <p:spTgt spid="23"/>
                                        </p:tgtEl>
                                        <p:attrNameLst>
                                          <p:attrName>ppt_w</p:attrName>
                                        </p:attrNameLst>
                                      </p:cBhvr>
                                      <p:tavLst>
                                        <p:tav tm="0">
                                          <p:val>
                                            <p:fltVal val="0"/>
                                          </p:val>
                                        </p:tav>
                                        <p:tav tm="100000">
                                          <p:val>
                                            <p:strVal val="#ppt_w"/>
                                          </p:val>
                                        </p:tav>
                                      </p:tavLst>
                                    </p:anim>
                                    <p:anim calcmode="lin" valueType="num">
                                      <p:cBhvr>
                                        <p:cTn id="13" dur="750" fill="hold"/>
                                        <p:tgtEl>
                                          <p:spTgt spid="23"/>
                                        </p:tgtEl>
                                        <p:attrNameLst>
                                          <p:attrName>ppt_h</p:attrName>
                                        </p:attrNameLst>
                                      </p:cBhvr>
                                      <p:tavLst>
                                        <p:tav tm="0">
                                          <p:val>
                                            <p:fltVal val="0"/>
                                          </p:val>
                                        </p:tav>
                                        <p:tav tm="100000">
                                          <p:val>
                                            <p:strVal val="#ppt_h"/>
                                          </p:val>
                                        </p:tav>
                                      </p:tavLst>
                                    </p:anim>
                                    <p:animEffect transition="in" filter="fade">
                                      <p:cBhvr>
                                        <p:cTn id="14" dur="750"/>
                                        <p:tgtEl>
                                          <p:spTgt spid="23"/>
                                        </p:tgtEl>
                                      </p:cBhvr>
                                    </p:animEffect>
                                  </p:childTnLst>
                                </p:cTn>
                              </p:par>
                              <p:par>
                                <p:cTn id="15" presetID="53" presetClass="entr" presetSubtype="16" fill="hold" grpId="0" nodeType="withEffect">
                                  <p:stCondLst>
                                    <p:cond delay="300"/>
                                  </p:stCondLst>
                                  <p:childTnLst>
                                    <p:set>
                                      <p:cBhvr>
                                        <p:cTn id="16" dur="1" fill="hold">
                                          <p:stCondLst>
                                            <p:cond delay="0"/>
                                          </p:stCondLst>
                                        </p:cTn>
                                        <p:tgtEl>
                                          <p:spTgt spid="31"/>
                                        </p:tgtEl>
                                        <p:attrNameLst>
                                          <p:attrName>style.visibility</p:attrName>
                                        </p:attrNameLst>
                                      </p:cBhvr>
                                      <p:to>
                                        <p:strVal val="visible"/>
                                      </p:to>
                                    </p:set>
                                    <p:anim calcmode="lin" valueType="num">
                                      <p:cBhvr>
                                        <p:cTn id="17" dur="750" fill="hold"/>
                                        <p:tgtEl>
                                          <p:spTgt spid="31"/>
                                        </p:tgtEl>
                                        <p:attrNameLst>
                                          <p:attrName>ppt_w</p:attrName>
                                        </p:attrNameLst>
                                      </p:cBhvr>
                                      <p:tavLst>
                                        <p:tav tm="0">
                                          <p:val>
                                            <p:fltVal val="0"/>
                                          </p:val>
                                        </p:tav>
                                        <p:tav tm="100000">
                                          <p:val>
                                            <p:strVal val="#ppt_w"/>
                                          </p:val>
                                        </p:tav>
                                      </p:tavLst>
                                    </p:anim>
                                    <p:anim calcmode="lin" valueType="num">
                                      <p:cBhvr>
                                        <p:cTn id="18" dur="750" fill="hold"/>
                                        <p:tgtEl>
                                          <p:spTgt spid="31"/>
                                        </p:tgtEl>
                                        <p:attrNameLst>
                                          <p:attrName>ppt_h</p:attrName>
                                        </p:attrNameLst>
                                      </p:cBhvr>
                                      <p:tavLst>
                                        <p:tav tm="0">
                                          <p:val>
                                            <p:fltVal val="0"/>
                                          </p:val>
                                        </p:tav>
                                        <p:tav tm="100000">
                                          <p:val>
                                            <p:strVal val="#ppt_h"/>
                                          </p:val>
                                        </p:tav>
                                      </p:tavLst>
                                    </p:anim>
                                    <p:animEffect transition="in" filter="fade">
                                      <p:cBhvr>
                                        <p:cTn id="19" dur="750"/>
                                        <p:tgtEl>
                                          <p:spTgt spid="31"/>
                                        </p:tgtEl>
                                      </p:cBhvr>
                                    </p:animEffect>
                                  </p:childTnLst>
                                </p:cTn>
                              </p:par>
                              <p:par>
                                <p:cTn id="20" presetID="53" presetClass="entr" presetSubtype="16" fill="hold" nodeType="withEffect">
                                  <p:stCondLst>
                                    <p:cond delay="500"/>
                                  </p:stCondLst>
                                  <p:childTnLst>
                                    <p:set>
                                      <p:cBhvr>
                                        <p:cTn id="21" dur="1" fill="hold">
                                          <p:stCondLst>
                                            <p:cond delay="0"/>
                                          </p:stCondLst>
                                        </p:cTn>
                                        <p:tgtEl>
                                          <p:spTgt spid="33"/>
                                        </p:tgtEl>
                                        <p:attrNameLst>
                                          <p:attrName>style.visibility</p:attrName>
                                        </p:attrNameLst>
                                      </p:cBhvr>
                                      <p:to>
                                        <p:strVal val="visible"/>
                                      </p:to>
                                    </p:set>
                                    <p:anim calcmode="lin" valueType="num">
                                      <p:cBhvr>
                                        <p:cTn id="22" dur="750" fill="hold"/>
                                        <p:tgtEl>
                                          <p:spTgt spid="33"/>
                                        </p:tgtEl>
                                        <p:attrNameLst>
                                          <p:attrName>ppt_w</p:attrName>
                                        </p:attrNameLst>
                                      </p:cBhvr>
                                      <p:tavLst>
                                        <p:tav tm="0">
                                          <p:val>
                                            <p:fltVal val="0"/>
                                          </p:val>
                                        </p:tav>
                                        <p:tav tm="100000">
                                          <p:val>
                                            <p:strVal val="#ppt_w"/>
                                          </p:val>
                                        </p:tav>
                                      </p:tavLst>
                                    </p:anim>
                                    <p:anim calcmode="lin" valueType="num">
                                      <p:cBhvr>
                                        <p:cTn id="23" dur="750" fill="hold"/>
                                        <p:tgtEl>
                                          <p:spTgt spid="33"/>
                                        </p:tgtEl>
                                        <p:attrNameLst>
                                          <p:attrName>ppt_h</p:attrName>
                                        </p:attrNameLst>
                                      </p:cBhvr>
                                      <p:tavLst>
                                        <p:tav tm="0">
                                          <p:val>
                                            <p:fltVal val="0"/>
                                          </p:val>
                                        </p:tav>
                                        <p:tav tm="100000">
                                          <p:val>
                                            <p:strVal val="#ppt_h"/>
                                          </p:val>
                                        </p:tav>
                                      </p:tavLst>
                                    </p:anim>
                                    <p:animEffect transition="in" filter="fade">
                                      <p:cBhvr>
                                        <p:cTn id="24" dur="750"/>
                                        <p:tgtEl>
                                          <p:spTgt spid="33"/>
                                        </p:tgtEl>
                                      </p:cBhvr>
                                    </p:animEffect>
                                  </p:childTnLst>
                                </p:cTn>
                              </p:par>
                              <p:par>
                                <p:cTn id="25" presetID="53" presetClass="entr" presetSubtype="16" fill="hold" nodeType="withEffect">
                                  <p:stCondLst>
                                    <p:cond delay="400"/>
                                  </p:stCondLst>
                                  <p:childTnLst>
                                    <p:set>
                                      <p:cBhvr>
                                        <p:cTn id="26" dur="1" fill="hold">
                                          <p:stCondLst>
                                            <p:cond delay="0"/>
                                          </p:stCondLst>
                                        </p:cTn>
                                        <p:tgtEl>
                                          <p:spTgt spid="36"/>
                                        </p:tgtEl>
                                        <p:attrNameLst>
                                          <p:attrName>style.visibility</p:attrName>
                                        </p:attrNameLst>
                                      </p:cBhvr>
                                      <p:to>
                                        <p:strVal val="visible"/>
                                      </p:to>
                                    </p:set>
                                    <p:anim calcmode="lin" valueType="num">
                                      <p:cBhvr>
                                        <p:cTn id="27" dur="750" fill="hold"/>
                                        <p:tgtEl>
                                          <p:spTgt spid="36"/>
                                        </p:tgtEl>
                                        <p:attrNameLst>
                                          <p:attrName>ppt_w</p:attrName>
                                        </p:attrNameLst>
                                      </p:cBhvr>
                                      <p:tavLst>
                                        <p:tav tm="0">
                                          <p:val>
                                            <p:fltVal val="0"/>
                                          </p:val>
                                        </p:tav>
                                        <p:tav tm="100000">
                                          <p:val>
                                            <p:strVal val="#ppt_w"/>
                                          </p:val>
                                        </p:tav>
                                      </p:tavLst>
                                    </p:anim>
                                    <p:anim calcmode="lin" valueType="num">
                                      <p:cBhvr>
                                        <p:cTn id="28" dur="750" fill="hold"/>
                                        <p:tgtEl>
                                          <p:spTgt spid="36"/>
                                        </p:tgtEl>
                                        <p:attrNameLst>
                                          <p:attrName>ppt_h</p:attrName>
                                        </p:attrNameLst>
                                      </p:cBhvr>
                                      <p:tavLst>
                                        <p:tav tm="0">
                                          <p:val>
                                            <p:fltVal val="0"/>
                                          </p:val>
                                        </p:tav>
                                        <p:tav tm="100000">
                                          <p:val>
                                            <p:strVal val="#ppt_h"/>
                                          </p:val>
                                        </p:tav>
                                      </p:tavLst>
                                    </p:anim>
                                    <p:animEffect transition="in" filter="fade">
                                      <p:cBhvr>
                                        <p:cTn id="29" dur="750"/>
                                        <p:tgtEl>
                                          <p:spTgt spid="36"/>
                                        </p:tgtEl>
                                      </p:cBhvr>
                                    </p:animEffect>
                                  </p:childTnLst>
                                </p:cTn>
                              </p:par>
                              <p:par>
                                <p:cTn id="30" presetID="50" presetClass="entr" presetSubtype="0" decel="10000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p:cTn id="32" dur="1100" fill="hold"/>
                                        <p:tgtEl>
                                          <p:spTgt spid="32"/>
                                        </p:tgtEl>
                                        <p:attrNameLst>
                                          <p:attrName>ppt_w</p:attrName>
                                        </p:attrNameLst>
                                      </p:cBhvr>
                                      <p:tavLst>
                                        <p:tav tm="0">
                                          <p:val>
                                            <p:strVal val="#ppt_w+.3"/>
                                          </p:val>
                                        </p:tav>
                                        <p:tav tm="100000">
                                          <p:val>
                                            <p:strVal val="#ppt_w"/>
                                          </p:val>
                                        </p:tav>
                                      </p:tavLst>
                                    </p:anim>
                                    <p:anim calcmode="lin" valueType="num">
                                      <p:cBhvr>
                                        <p:cTn id="33" dur="1100" fill="hold"/>
                                        <p:tgtEl>
                                          <p:spTgt spid="32"/>
                                        </p:tgtEl>
                                        <p:attrNameLst>
                                          <p:attrName>ppt_h</p:attrName>
                                        </p:attrNameLst>
                                      </p:cBhvr>
                                      <p:tavLst>
                                        <p:tav tm="0">
                                          <p:val>
                                            <p:strVal val="#ppt_h"/>
                                          </p:val>
                                        </p:tav>
                                        <p:tav tm="100000">
                                          <p:val>
                                            <p:strVal val="#ppt_h"/>
                                          </p:val>
                                        </p:tav>
                                      </p:tavLst>
                                    </p:anim>
                                    <p:animEffect transition="in" filter="fade">
                                      <p:cBhvr>
                                        <p:cTn id="34" dur="1100"/>
                                        <p:tgtEl>
                                          <p:spTgt spid="32"/>
                                        </p:tgtEl>
                                      </p:cBhvr>
                                    </p:animEffect>
                                  </p:childTnLst>
                                </p:cTn>
                              </p:par>
                              <p:par>
                                <p:cTn id="35" presetID="8" presetClass="emph" presetSubtype="0" repeatCount="indefinite" fill="hold" nodeType="withEffect">
                                  <p:stCondLst>
                                    <p:cond delay="700"/>
                                  </p:stCondLst>
                                  <p:childTnLst>
                                    <p:animRot by="21600000">
                                      <p:cBhvr>
                                        <p:cTn id="36" dur="5000" fill="hold"/>
                                        <p:tgtEl>
                                          <p:spTgt spid="33"/>
                                        </p:tgtEl>
                                        <p:attrNameLst>
                                          <p:attrName>r</p:attrName>
                                        </p:attrNameLst>
                                      </p:cBhvr>
                                    </p:animRot>
                                  </p:childTnLst>
                                </p:cTn>
                              </p:par>
                              <p:par>
                                <p:cTn id="37" presetID="8" presetClass="emph" presetSubtype="0" repeatCount="indefinite" fill="hold" nodeType="withEffect">
                                  <p:stCondLst>
                                    <p:cond delay="500"/>
                                  </p:stCondLst>
                                  <p:childTnLst>
                                    <p:animRot by="-21600000">
                                      <p:cBhvr>
                                        <p:cTn id="38" dur="5000" fill="hold"/>
                                        <p:tgtEl>
                                          <p:spTgt spid="36"/>
                                        </p:tgtEl>
                                        <p:attrNameLst>
                                          <p:attrName>r</p:attrName>
                                        </p:attrNameLst>
                                      </p:cBhvr>
                                    </p:animRot>
                                  </p:childTnLst>
                                </p:cTn>
                              </p:par>
                              <p:par>
                                <p:cTn id="39" presetID="16" presetClass="entr" presetSubtype="21" fill="hold" nodeType="withEffect">
                                  <p:stCondLst>
                                    <p:cond delay="500"/>
                                  </p:stCondLst>
                                  <p:childTnLst>
                                    <p:set>
                                      <p:cBhvr>
                                        <p:cTn id="40" dur="1" fill="hold">
                                          <p:stCondLst>
                                            <p:cond delay="0"/>
                                          </p:stCondLst>
                                        </p:cTn>
                                        <p:tgtEl>
                                          <p:spTgt spid="18"/>
                                        </p:tgtEl>
                                        <p:attrNameLst>
                                          <p:attrName>style.visibility</p:attrName>
                                        </p:attrNameLst>
                                      </p:cBhvr>
                                      <p:to>
                                        <p:strVal val="visible"/>
                                      </p:to>
                                    </p:set>
                                    <p:animEffect transition="in" filter="barn(inVertical)">
                                      <p:cBhvr>
                                        <p:cTn id="41" dur="500"/>
                                        <p:tgtEl>
                                          <p:spTgt spid="18"/>
                                        </p:tgtEl>
                                      </p:cBhvr>
                                    </p:animEffect>
                                  </p:childTnLst>
                                </p:cTn>
                              </p:par>
                              <p:par>
                                <p:cTn id="42" presetID="10" presetClass="entr" presetSubtype="0" fill="hold" grpId="0" nodeType="withEffect">
                                  <p:stCondLst>
                                    <p:cond delay="500"/>
                                  </p:stCondLst>
                                  <p:childTnLst>
                                    <p:set>
                                      <p:cBhvr>
                                        <p:cTn id="43" dur="1" fill="hold">
                                          <p:stCondLst>
                                            <p:cond delay="0"/>
                                          </p:stCondLst>
                                        </p:cTn>
                                        <p:tgtEl>
                                          <p:spTgt spid="39"/>
                                        </p:tgtEl>
                                        <p:attrNameLst>
                                          <p:attrName>style.visibility</p:attrName>
                                        </p:attrNameLst>
                                      </p:cBhvr>
                                      <p:to>
                                        <p:strVal val="visible"/>
                                      </p:to>
                                    </p:set>
                                    <p:animEffect transition="in" filter="fade">
                                      <p:cBhvr>
                                        <p:cTn id="44" dur="2000"/>
                                        <p:tgtEl>
                                          <p:spTgt spid="39"/>
                                        </p:tgtEl>
                                      </p:cBhvr>
                                    </p:animEffect>
                                  </p:childTnLst>
                                </p:cTn>
                              </p:par>
                              <p:par>
                                <p:cTn id="45" presetID="23" presetClass="entr" presetSubtype="272" fill="hold" grpId="1" nodeType="withEffect">
                                  <p:stCondLst>
                                    <p:cond delay="500"/>
                                  </p:stCondLst>
                                  <p:childTnLst>
                                    <p:set>
                                      <p:cBhvr>
                                        <p:cTn id="46" dur="1" fill="hold">
                                          <p:stCondLst>
                                            <p:cond delay="0"/>
                                          </p:stCondLst>
                                        </p:cTn>
                                        <p:tgtEl>
                                          <p:spTgt spid="39"/>
                                        </p:tgtEl>
                                        <p:attrNameLst>
                                          <p:attrName>style.visibility</p:attrName>
                                        </p:attrNameLst>
                                      </p:cBhvr>
                                      <p:to>
                                        <p:strVal val="visible"/>
                                      </p:to>
                                    </p:set>
                                    <p:anim calcmode="lin" valueType="num">
                                      <p:cBhvr>
                                        <p:cTn id="47" dur="2000" fill="hold"/>
                                        <p:tgtEl>
                                          <p:spTgt spid="39"/>
                                        </p:tgtEl>
                                        <p:attrNameLst>
                                          <p:attrName>ppt_w</p:attrName>
                                        </p:attrNameLst>
                                      </p:cBhvr>
                                      <p:tavLst>
                                        <p:tav tm="0">
                                          <p:val>
                                            <p:strVal val="2/3*#ppt_w"/>
                                          </p:val>
                                        </p:tav>
                                        <p:tav tm="100000">
                                          <p:val>
                                            <p:strVal val="#ppt_w"/>
                                          </p:val>
                                        </p:tav>
                                      </p:tavLst>
                                    </p:anim>
                                    <p:anim calcmode="lin" valueType="num">
                                      <p:cBhvr>
                                        <p:cTn id="48" dur="2000" fill="hold"/>
                                        <p:tgtEl>
                                          <p:spTgt spid="39"/>
                                        </p:tgtEl>
                                        <p:attrNameLst>
                                          <p:attrName>ppt_h</p:attrName>
                                        </p:attrNameLst>
                                      </p:cBhvr>
                                      <p:tavLst>
                                        <p:tav tm="0">
                                          <p:val>
                                            <p:strVal val="2/3*#ppt_h"/>
                                          </p:val>
                                        </p:tav>
                                        <p:tav tm="100000">
                                          <p:val>
                                            <p:strVal val="#ppt_h"/>
                                          </p:val>
                                        </p:tav>
                                      </p:tavLst>
                                    </p:anim>
                                  </p:childTnLst>
                                </p:cTn>
                              </p:par>
                              <p:par>
                                <p:cTn id="49" presetID="6" presetClass="emph" presetSubtype="0" fill="hold" grpId="2" nodeType="withEffect">
                                  <p:stCondLst>
                                    <p:cond delay="2500"/>
                                  </p:stCondLst>
                                  <p:childTnLst>
                                    <p:animScale>
                                      <p:cBhvr>
                                        <p:cTn id="50" dur="1500" fill="hold"/>
                                        <p:tgtEl>
                                          <p:spTgt spid="39"/>
                                        </p:tgtEl>
                                      </p:cBhvr>
                                      <p:by x="105000" y="105000"/>
                                    </p:animScale>
                                  </p:childTnLst>
                                </p:cTn>
                              </p:par>
                              <p:par>
                                <p:cTn id="51" presetID="42" presetClass="entr" presetSubtype="0" fill="hold" grpId="0" nodeType="withEffect">
                                  <p:stCondLst>
                                    <p:cond delay="2000"/>
                                  </p:stCondLst>
                                  <p:childTnLst>
                                    <p:set>
                                      <p:cBhvr>
                                        <p:cTn id="52" dur="1" fill="hold">
                                          <p:stCondLst>
                                            <p:cond delay="0"/>
                                          </p:stCondLst>
                                        </p:cTn>
                                        <p:tgtEl>
                                          <p:spTgt spid="40"/>
                                        </p:tgtEl>
                                        <p:attrNameLst>
                                          <p:attrName>style.visibility</p:attrName>
                                        </p:attrNameLst>
                                      </p:cBhvr>
                                      <p:to>
                                        <p:strVal val="visible"/>
                                      </p:to>
                                    </p:set>
                                    <p:animEffect transition="in" filter="fade">
                                      <p:cBhvr>
                                        <p:cTn id="53" dur="1000"/>
                                        <p:tgtEl>
                                          <p:spTgt spid="40"/>
                                        </p:tgtEl>
                                      </p:cBhvr>
                                    </p:animEffect>
                                    <p:anim calcmode="lin" valueType="num">
                                      <p:cBhvr>
                                        <p:cTn id="54" dur="1000" fill="hold"/>
                                        <p:tgtEl>
                                          <p:spTgt spid="40"/>
                                        </p:tgtEl>
                                        <p:attrNameLst>
                                          <p:attrName>ppt_x</p:attrName>
                                        </p:attrNameLst>
                                      </p:cBhvr>
                                      <p:tavLst>
                                        <p:tav tm="0">
                                          <p:val>
                                            <p:strVal val="#ppt_x"/>
                                          </p:val>
                                        </p:tav>
                                        <p:tav tm="100000">
                                          <p:val>
                                            <p:strVal val="#ppt_x"/>
                                          </p:val>
                                        </p:tav>
                                      </p:tavLst>
                                    </p:anim>
                                    <p:anim calcmode="lin" valueType="num">
                                      <p:cBhvr>
                                        <p:cTn id="55"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31" grpId="0" animBg="1"/>
      <p:bldP spid="32" grpId="0"/>
      <p:bldP spid="39" grpId="0"/>
      <p:bldP spid="39" grpId="1"/>
      <p:bldP spid="39" grpId="2"/>
      <p:bldP spid="4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a:extLst>
              <a:ext uri="{FF2B5EF4-FFF2-40B4-BE49-F238E27FC236}">
                <a16:creationId xmlns:a16="http://schemas.microsoft.com/office/drawing/2014/main" xmlns="" id="{6FEF321D-1EA6-42F7-8EC8-0DC37558AD62}"/>
              </a:ext>
            </a:extLst>
          </p:cNvPr>
          <p:cNvCxnSpPr>
            <a:cxnSpLocks/>
          </p:cNvCxnSpPr>
          <p:nvPr/>
        </p:nvCxnSpPr>
        <p:spPr>
          <a:xfrm flipV="1">
            <a:off x="2437219" y="3488861"/>
            <a:ext cx="1280326" cy="536523"/>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a:extLst>
              <a:ext uri="{FF2B5EF4-FFF2-40B4-BE49-F238E27FC236}">
                <a16:creationId xmlns:a16="http://schemas.microsoft.com/office/drawing/2014/main" xmlns="" id="{B9F5CF70-60FC-40B3-8321-B271958BC6EB}"/>
              </a:ext>
            </a:extLst>
          </p:cNvPr>
          <p:cNvCxnSpPr>
            <a:cxnSpLocks/>
            <a:endCxn id="10" idx="2"/>
          </p:cNvCxnSpPr>
          <p:nvPr/>
        </p:nvCxnSpPr>
        <p:spPr>
          <a:xfrm>
            <a:off x="4754850" y="3637272"/>
            <a:ext cx="1081866" cy="59837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xmlns="" id="{F77C8E44-34E1-4972-9355-35C4FFE4C77C}"/>
              </a:ext>
            </a:extLst>
          </p:cNvPr>
          <p:cNvCxnSpPr>
            <a:cxnSpLocks/>
            <a:stCxn id="10" idx="6"/>
          </p:cNvCxnSpPr>
          <p:nvPr/>
        </p:nvCxnSpPr>
        <p:spPr>
          <a:xfrm flipV="1">
            <a:off x="6908939" y="3757922"/>
            <a:ext cx="1287763" cy="477720"/>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xmlns="" id="{0164F485-5E66-431D-B359-6A53CFD3C903}"/>
              </a:ext>
            </a:extLst>
          </p:cNvPr>
          <p:cNvCxnSpPr>
            <a:cxnSpLocks/>
          </p:cNvCxnSpPr>
          <p:nvPr/>
        </p:nvCxnSpPr>
        <p:spPr>
          <a:xfrm>
            <a:off x="9070625" y="3827135"/>
            <a:ext cx="733602" cy="524753"/>
          </a:xfrm>
          <a:prstGeom prst="line">
            <a:avLst/>
          </a:prstGeom>
          <a:ln w="158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 name="组合 5">
            <a:extLst>
              <a:ext uri="{FF2B5EF4-FFF2-40B4-BE49-F238E27FC236}">
                <a16:creationId xmlns:a16="http://schemas.microsoft.com/office/drawing/2014/main" xmlns="" id="{B686CEEA-EC9E-43EB-9BF9-B4F5DE0C2BF9}"/>
              </a:ext>
            </a:extLst>
          </p:cNvPr>
          <p:cNvGrpSpPr/>
          <p:nvPr/>
        </p:nvGrpSpPr>
        <p:grpSpPr>
          <a:xfrm>
            <a:off x="8111998" y="3025080"/>
            <a:ext cx="1072223" cy="1072223"/>
            <a:chOff x="8130250" y="2969156"/>
            <a:chExt cx="1072223" cy="1072223"/>
          </a:xfrm>
        </p:grpSpPr>
        <p:sp>
          <p:nvSpPr>
            <p:cNvPr id="7" name="椭圆 6">
              <a:extLst>
                <a:ext uri="{FF2B5EF4-FFF2-40B4-BE49-F238E27FC236}">
                  <a16:creationId xmlns:a16="http://schemas.microsoft.com/office/drawing/2014/main" xmlns="" id="{037577B8-5E31-4F38-A8DD-CB909B682E48}"/>
                </a:ext>
              </a:extLst>
            </p:cNvPr>
            <p:cNvSpPr/>
            <p:nvPr/>
          </p:nvSpPr>
          <p:spPr>
            <a:xfrm>
              <a:off x="8130250" y="2969156"/>
              <a:ext cx="1072223" cy="1072223"/>
            </a:xfrm>
            <a:prstGeom prst="ellipse">
              <a:avLst/>
            </a:prstGeom>
            <a:gradFill>
              <a:gsLst>
                <a:gs pos="0">
                  <a:srgbClr val="377EB3"/>
                </a:gs>
                <a:gs pos="100000">
                  <a:srgbClr val="181E36"/>
                </a:gs>
              </a:gsLst>
              <a:lin ang="2700000" scaled="0"/>
            </a:gradFill>
            <a:ln w="12700" cap="flat" cmpd="sng" algn="ctr">
              <a:noFill/>
              <a:prstDash val="solid"/>
              <a:miter lim="800000"/>
            </a:ln>
            <a:effectLst>
              <a:outerShdw blurRad="101600" dist="38100" dir="2700000" algn="tl" rotWithShape="0">
                <a:prstClr val="black">
                  <a:alpha val="25000"/>
                </a:prstClr>
              </a:outerShdw>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8" name="Freeform 837">
              <a:extLst>
                <a:ext uri="{FF2B5EF4-FFF2-40B4-BE49-F238E27FC236}">
                  <a16:creationId xmlns:a16="http://schemas.microsoft.com/office/drawing/2014/main" xmlns="" id="{60FFD839-0CB9-4CAF-8BF2-AE218701C1A5}"/>
                </a:ext>
              </a:extLst>
            </p:cNvPr>
            <p:cNvSpPr>
              <a:spLocks noEditPoints="1"/>
            </p:cNvSpPr>
            <p:nvPr/>
          </p:nvSpPr>
          <p:spPr bwMode="auto">
            <a:xfrm>
              <a:off x="8373298" y="3213281"/>
              <a:ext cx="586127" cy="583973"/>
            </a:xfrm>
            <a:custGeom>
              <a:avLst/>
              <a:gdLst>
                <a:gd name="T0" fmla="*/ 84 w 168"/>
                <a:gd name="T1" fmla="*/ 0 h 168"/>
                <a:gd name="T2" fmla="*/ 0 w 168"/>
                <a:gd name="T3" fmla="*/ 84 h 168"/>
                <a:gd name="T4" fmla="*/ 84 w 168"/>
                <a:gd name="T5" fmla="*/ 168 h 168"/>
                <a:gd name="T6" fmla="*/ 168 w 168"/>
                <a:gd name="T7" fmla="*/ 84 h 168"/>
                <a:gd name="T8" fmla="*/ 84 w 168"/>
                <a:gd name="T9" fmla="*/ 0 h 168"/>
                <a:gd name="T10" fmla="*/ 134 w 168"/>
                <a:gd name="T11" fmla="*/ 134 h 168"/>
                <a:gd name="T12" fmla="*/ 122 w 168"/>
                <a:gd name="T13" fmla="*/ 144 h 168"/>
                <a:gd name="T14" fmla="*/ 85 w 168"/>
                <a:gd name="T15" fmla="*/ 85 h 168"/>
                <a:gd name="T16" fmla="*/ 48 w 168"/>
                <a:gd name="T17" fmla="*/ 145 h 168"/>
                <a:gd name="T18" fmla="*/ 34 w 168"/>
                <a:gd name="T19" fmla="*/ 134 h 168"/>
                <a:gd name="T20" fmla="*/ 13 w 168"/>
                <a:gd name="T21" fmla="*/ 85 h 168"/>
                <a:gd name="T22" fmla="*/ 85 w 168"/>
                <a:gd name="T23" fmla="*/ 85 h 168"/>
                <a:gd name="T24" fmla="*/ 51 w 168"/>
                <a:gd name="T25" fmla="*/ 22 h 168"/>
                <a:gd name="T26" fmla="*/ 84 w 168"/>
                <a:gd name="T27" fmla="*/ 13 h 168"/>
                <a:gd name="T28" fmla="*/ 119 w 168"/>
                <a:gd name="T29" fmla="*/ 23 h 168"/>
                <a:gd name="T30" fmla="*/ 85 w 168"/>
                <a:gd name="T31" fmla="*/ 85 h 168"/>
                <a:gd name="T32" fmla="*/ 155 w 168"/>
                <a:gd name="T33" fmla="*/ 85 h 168"/>
                <a:gd name="T34" fmla="*/ 134 w 168"/>
                <a:gd name="T35" fmla="*/ 13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8" h="168">
                  <a:moveTo>
                    <a:pt x="84" y="0"/>
                  </a:moveTo>
                  <a:cubicBezTo>
                    <a:pt x="38" y="0"/>
                    <a:pt x="0" y="38"/>
                    <a:pt x="0" y="84"/>
                  </a:cubicBezTo>
                  <a:cubicBezTo>
                    <a:pt x="0" y="130"/>
                    <a:pt x="38" y="168"/>
                    <a:pt x="84" y="168"/>
                  </a:cubicBezTo>
                  <a:cubicBezTo>
                    <a:pt x="130" y="168"/>
                    <a:pt x="168" y="130"/>
                    <a:pt x="168" y="84"/>
                  </a:cubicBezTo>
                  <a:cubicBezTo>
                    <a:pt x="168" y="38"/>
                    <a:pt x="130" y="0"/>
                    <a:pt x="84" y="0"/>
                  </a:cubicBezTo>
                  <a:close/>
                  <a:moveTo>
                    <a:pt x="134" y="134"/>
                  </a:moveTo>
                  <a:cubicBezTo>
                    <a:pt x="130" y="138"/>
                    <a:pt x="126" y="141"/>
                    <a:pt x="122" y="144"/>
                  </a:cubicBezTo>
                  <a:cubicBezTo>
                    <a:pt x="85" y="85"/>
                    <a:pt x="85" y="85"/>
                    <a:pt x="85" y="85"/>
                  </a:cubicBezTo>
                  <a:cubicBezTo>
                    <a:pt x="48" y="145"/>
                    <a:pt x="48" y="145"/>
                    <a:pt x="48" y="145"/>
                  </a:cubicBezTo>
                  <a:cubicBezTo>
                    <a:pt x="43" y="142"/>
                    <a:pt x="38" y="138"/>
                    <a:pt x="34" y="134"/>
                  </a:cubicBezTo>
                  <a:cubicBezTo>
                    <a:pt x="21" y="121"/>
                    <a:pt x="14" y="104"/>
                    <a:pt x="13" y="85"/>
                  </a:cubicBezTo>
                  <a:cubicBezTo>
                    <a:pt x="85" y="85"/>
                    <a:pt x="85" y="85"/>
                    <a:pt x="85" y="85"/>
                  </a:cubicBezTo>
                  <a:cubicBezTo>
                    <a:pt x="51" y="22"/>
                    <a:pt x="51" y="22"/>
                    <a:pt x="51" y="22"/>
                  </a:cubicBezTo>
                  <a:cubicBezTo>
                    <a:pt x="61" y="16"/>
                    <a:pt x="72" y="13"/>
                    <a:pt x="84" y="13"/>
                  </a:cubicBezTo>
                  <a:cubicBezTo>
                    <a:pt x="97" y="13"/>
                    <a:pt x="109" y="17"/>
                    <a:pt x="119" y="23"/>
                  </a:cubicBezTo>
                  <a:cubicBezTo>
                    <a:pt x="85" y="85"/>
                    <a:pt x="85" y="85"/>
                    <a:pt x="85" y="85"/>
                  </a:cubicBezTo>
                  <a:cubicBezTo>
                    <a:pt x="155" y="85"/>
                    <a:pt x="155" y="85"/>
                    <a:pt x="155" y="85"/>
                  </a:cubicBezTo>
                  <a:cubicBezTo>
                    <a:pt x="154" y="104"/>
                    <a:pt x="147" y="121"/>
                    <a:pt x="134" y="134"/>
                  </a:cubicBezTo>
                  <a:close/>
                </a:path>
              </a:pathLst>
            </a:custGeom>
            <a:solidFill>
              <a:schemeClr val="bg1"/>
            </a:solidFill>
            <a:ln w="12700" cap="flat" cmpd="sng" algn="ctr">
              <a:noFill/>
              <a:prstDash val="solid"/>
              <a:miter lim="800000"/>
            </a:ln>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9" name="组合 8">
            <a:extLst>
              <a:ext uri="{FF2B5EF4-FFF2-40B4-BE49-F238E27FC236}">
                <a16:creationId xmlns:a16="http://schemas.microsoft.com/office/drawing/2014/main" xmlns="" id="{D9BB1986-3923-4369-A8EE-BB139AB0E231}"/>
              </a:ext>
            </a:extLst>
          </p:cNvPr>
          <p:cNvGrpSpPr/>
          <p:nvPr/>
        </p:nvGrpSpPr>
        <p:grpSpPr>
          <a:xfrm>
            <a:off x="5836716" y="3699530"/>
            <a:ext cx="1072223" cy="1072223"/>
            <a:chOff x="5854968" y="3643606"/>
            <a:chExt cx="1072223" cy="1072223"/>
          </a:xfrm>
        </p:grpSpPr>
        <p:sp>
          <p:nvSpPr>
            <p:cNvPr id="10" name="椭圆 9">
              <a:extLst>
                <a:ext uri="{FF2B5EF4-FFF2-40B4-BE49-F238E27FC236}">
                  <a16:creationId xmlns:a16="http://schemas.microsoft.com/office/drawing/2014/main" xmlns="" id="{0FD2CB39-E522-4EF7-AA22-39A5511439E2}"/>
                </a:ext>
              </a:extLst>
            </p:cNvPr>
            <p:cNvSpPr/>
            <p:nvPr/>
          </p:nvSpPr>
          <p:spPr>
            <a:xfrm>
              <a:off x="5854968" y="3643606"/>
              <a:ext cx="1072223" cy="1072223"/>
            </a:xfrm>
            <a:prstGeom prst="ellipse">
              <a:avLst/>
            </a:prstGeom>
            <a:gradFill>
              <a:gsLst>
                <a:gs pos="0">
                  <a:srgbClr val="377EB3"/>
                </a:gs>
                <a:gs pos="100000">
                  <a:srgbClr val="181E36"/>
                </a:gs>
              </a:gsLst>
              <a:lin ang="2700000" scaled="0"/>
            </a:gradFill>
            <a:ln w="12700" cap="flat" cmpd="sng" algn="ctr">
              <a:noFill/>
              <a:prstDash val="solid"/>
              <a:miter lim="800000"/>
            </a:ln>
            <a:effectLst>
              <a:outerShdw blurRad="101600" dist="38100" dir="2700000" algn="tl" rotWithShape="0">
                <a:prstClr val="black">
                  <a:alpha val="25000"/>
                </a:prstClr>
              </a:outerShdw>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nvGrpSpPr>
            <p:cNvPr id="11" name="组合 10">
              <a:extLst>
                <a:ext uri="{FF2B5EF4-FFF2-40B4-BE49-F238E27FC236}">
                  <a16:creationId xmlns:a16="http://schemas.microsoft.com/office/drawing/2014/main" xmlns="" id="{E5FAEE46-680A-47AD-9DAC-D5B84AA269CA}"/>
                </a:ext>
              </a:extLst>
            </p:cNvPr>
            <p:cNvGrpSpPr/>
            <p:nvPr/>
          </p:nvGrpSpPr>
          <p:grpSpPr>
            <a:xfrm>
              <a:off x="6088319" y="3876957"/>
              <a:ext cx="605521" cy="605521"/>
              <a:chOff x="6678274" y="5785090"/>
              <a:chExt cx="446088" cy="446088"/>
            </a:xfrm>
            <a:solidFill>
              <a:schemeClr val="bg1">
                <a:lumMod val="95000"/>
              </a:schemeClr>
            </a:solidFill>
          </p:grpSpPr>
          <p:sp>
            <p:nvSpPr>
              <p:cNvPr id="12" name="Freeform 859">
                <a:extLst>
                  <a:ext uri="{FF2B5EF4-FFF2-40B4-BE49-F238E27FC236}">
                    <a16:creationId xmlns:a16="http://schemas.microsoft.com/office/drawing/2014/main" xmlns="" id="{E2EF67FF-CB90-4FB3-ADD3-537BBEA2E8AF}"/>
                  </a:ext>
                </a:extLst>
              </p:cNvPr>
              <p:cNvSpPr>
                <a:spLocks/>
              </p:cNvSpPr>
              <p:nvPr/>
            </p:nvSpPr>
            <p:spPr bwMode="auto">
              <a:xfrm>
                <a:off x="6678274" y="5785090"/>
                <a:ext cx="392113" cy="392113"/>
              </a:xfrm>
              <a:custGeom>
                <a:avLst/>
                <a:gdLst>
                  <a:gd name="T0" fmla="*/ 153 w 153"/>
                  <a:gd name="T1" fmla="*/ 76 h 153"/>
                  <a:gd name="T2" fmla="*/ 77 w 153"/>
                  <a:gd name="T3" fmla="*/ 0 h 153"/>
                  <a:gd name="T4" fmla="*/ 0 w 153"/>
                  <a:gd name="T5" fmla="*/ 76 h 153"/>
                  <a:gd name="T6" fmla="*/ 77 w 153"/>
                  <a:gd name="T7" fmla="*/ 153 h 153"/>
                  <a:gd name="T8" fmla="*/ 77 w 153"/>
                  <a:gd name="T9" fmla="*/ 76 h 153"/>
                  <a:gd name="T10" fmla="*/ 153 w 153"/>
                  <a:gd name="T11" fmla="*/ 76 h 153"/>
                </a:gdLst>
                <a:ahLst/>
                <a:cxnLst>
                  <a:cxn ang="0">
                    <a:pos x="T0" y="T1"/>
                  </a:cxn>
                  <a:cxn ang="0">
                    <a:pos x="T2" y="T3"/>
                  </a:cxn>
                  <a:cxn ang="0">
                    <a:pos x="T4" y="T5"/>
                  </a:cxn>
                  <a:cxn ang="0">
                    <a:pos x="T6" y="T7"/>
                  </a:cxn>
                  <a:cxn ang="0">
                    <a:pos x="T8" y="T9"/>
                  </a:cxn>
                  <a:cxn ang="0">
                    <a:pos x="T10" y="T11"/>
                  </a:cxn>
                </a:cxnLst>
                <a:rect l="0" t="0" r="r" b="b"/>
                <a:pathLst>
                  <a:path w="153" h="153">
                    <a:moveTo>
                      <a:pt x="153" y="76"/>
                    </a:moveTo>
                    <a:cubicBezTo>
                      <a:pt x="153" y="34"/>
                      <a:pt x="119" y="0"/>
                      <a:pt x="77" y="0"/>
                    </a:cubicBezTo>
                    <a:cubicBezTo>
                      <a:pt x="34" y="0"/>
                      <a:pt x="0" y="34"/>
                      <a:pt x="0" y="76"/>
                    </a:cubicBezTo>
                    <a:cubicBezTo>
                      <a:pt x="0" y="119"/>
                      <a:pt x="34" y="153"/>
                      <a:pt x="77" y="153"/>
                    </a:cubicBezTo>
                    <a:cubicBezTo>
                      <a:pt x="77" y="76"/>
                      <a:pt x="77" y="76"/>
                      <a:pt x="77" y="76"/>
                    </a:cubicBezTo>
                    <a:lnTo>
                      <a:pt x="153" y="76"/>
                    </a:lnTo>
                    <a:close/>
                  </a:path>
                </a:pathLst>
              </a:custGeom>
              <a:solidFill>
                <a:schemeClr val="bg1"/>
              </a:solidFill>
              <a:ln w="12700" cap="flat" cmpd="sng" algn="ctr">
                <a:noFill/>
                <a:prstDash val="solid"/>
                <a:miter lim="800000"/>
              </a:ln>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13" name="Freeform 860">
                <a:extLst>
                  <a:ext uri="{FF2B5EF4-FFF2-40B4-BE49-F238E27FC236}">
                    <a16:creationId xmlns:a16="http://schemas.microsoft.com/office/drawing/2014/main" xmlns="" id="{663C5BF4-E7AD-4F77-9629-BA3ADFA60DF2}"/>
                  </a:ext>
                </a:extLst>
              </p:cNvPr>
              <p:cNvSpPr>
                <a:spLocks/>
              </p:cNvSpPr>
              <p:nvPr/>
            </p:nvSpPr>
            <p:spPr bwMode="auto">
              <a:xfrm>
                <a:off x="6925924" y="6035915"/>
                <a:ext cx="198438" cy="195263"/>
              </a:xfrm>
              <a:custGeom>
                <a:avLst/>
                <a:gdLst>
                  <a:gd name="T0" fmla="*/ 77 w 77"/>
                  <a:gd name="T1" fmla="*/ 0 h 76"/>
                  <a:gd name="T2" fmla="*/ 0 w 77"/>
                  <a:gd name="T3" fmla="*/ 76 h 76"/>
                  <a:gd name="T4" fmla="*/ 0 w 77"/>
                  <a:gd name="T5" fmla="*/ 0 h 76"/>
                  <a:gd name="T6" fmla="*/ 77 w 77"/>
                  <a:gd name="T7" fmla="*/ 0 h 76"/>
                </a:gdLst>
                <a:ahLst/>
                <a:cxnLst>
                  <a:cxn ang="0">
                    <a:pos x="T0" y="T1"/>
                  </a:cxn>
                  <a:cxn ang="0">
                    <a:pos x="T2" y="T3"/>
                  </a:cxn>
                  <a:cxn ang="0">
                    <a:pos x="T4" y="T5"/>
                  </a:cxn>
                  <a:cxn ang="0">
                    <a:pos x="T6" y="T7"/>
                  </a:cxn>
                </a:cxnLst>
                <a:rect l="0" t="0" r="r" b="b"/>
                <a:pathLst>
                  <a:path w="77" h="76">
                    <a:moveTo>
                      <a:pt x="77" y="0"/>
                    </a:moveTo>
                    <a:cubicBezTo>
                      <a:pt x="77" y="42"/>
                      <a:pt x="43" y="76"/>
                      <a:pt x="0" y="76"/>
                    </a:cubicBezTo>
                    <a:cubicBezTo>
                      <a:pt x="0" y="0"/>
                      <a:pt x="0" y="0"/>
                      <a:pt x="0" y="0"/>
                    </a:cubicBezTo>
                    <a:lnTo>
                      <a:pt x="77" y="0"/>
                    </a:lnTo>
                    <a:close/>
                  </a:path>
                </a:pathLst>
              </a:custGeom>
              <a:solidFill>
                <a:schemeClr val="bg1"/>
              </a:solidFill>
              <a:ln w="12700" cap="flat" cmpd="sng" algn="ctr">
                <a:noFill/>
                <a:prstDash val="solid"/>
                <a:miter lim="800000"/>
              </a:ln>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grpSp>
      <p:grpSp>
        <p:nvGrpSpPr>
          <p:cNvPr id="14" name="组合 13">
            <a:extLst>
              <a:ext uri="{FF2B5EF4-FFF2-40B4-BE49-F238E27FC236}">
                <a16:creationId xmlns:a16="http://schemas.microsoft.com/office/drawing/2014/main" xmlns="" id="{9F403DB5-773B-420C-96A5-7656F2F666F0}"/>
              </a:ext>
            </a:extLst>
          </p:cNvPr>
          <p:cNvGrpSpPr/>
          <p:nvPr/>
        </p:nvGrpSpPr>
        <p:grpSpPr>
          <a:xfrm>
            <a:off x="9719357" y="4118537"/>
            <a:ext cx="1072223" cy="1072223"/>
            <a:chOff x="9737609" y="4062613"/>
            <a:chExt cx="1072223" cy="1072223"/>
          </a:xfrm>
        </p:grpSpPr>
        <p:sp>
          <p:nvSpPr>
            <p:cNvPr id="15" name="椭圆 14">
              <a:extLst>
                <a:ext uri="{FF2B5EF4-FFF2-40B4-BE49-F238E27FC236}">
                  <a16:creationId xmlns:a16="http://schemas.microsoft.com/office/drawing/2014/main" xmlns="" id="{7C882A3F-BCCC-42D1-8464-42CC4A407DF8}"/>
                </a:ext>
              </a:extLst>
            </p:cNvPr>
            <p:cNvSpPr/>
            <p:nvPr/>
          </p:nvSpPr>
          <p:spPr>
            <a:xfrm>
              <a:off x="9737609" y="4062613"/>
              <a:ext cx="1072223" cy="1072223"/>
            </a:xfrm>
            <a:prstGeom prst="ellipse">
              <a:avLst/>
            </a:prstGeom>
            <a:gradFill>
              <a:gsLst>
                <a:gs pos="0">
                  <a:srgbClr val="377EB3"/>
                </a:gs>
                <a:gs pos="100000">
                  <a:srgbClr val="181E36"/>
                </a:gs>
              </a:gsLst>
              <a:lin ang="2700000" scaled="0"/>
            </a:gradFill>
            <a:ln w="12700" cap="flat" cmpd="sng" algn="ctr">
              <a:noFill/>
              <a:prstDash val="solid"/>
              <a:miter lim="800000"/>
            </a:ln>
            <a:effectLst>
              <a:outerShdw blurRad="101600" dist="38100" dir="2700000" algn="tl" rotWithShape="0">
                <a:prstClr val="black">
                  <a:alpha val="25000"/>
                </a:prstClr>
              </a:outerShdw>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nvGrpSpPr>
            <p:cNvPr id="16" name="组合 15">
              <a:extLst>
                <a:ext uri="{FF2B5EF4-FFF2-40B4-BE49-F238E27FC236}">
                  <a16:creationId xmlns:a16="http://schemas.microsoft.com/office/drawing/2014/main" xmlns="" id="{3578026D-E1CE-43BB-B32E-FA5327A433EE}"/>
                </a:ext>
              </a:extLst>
            </p:cNvPr>
            <p:cNvGrpSpPr/>
            <p:nvPr/>
          </p:nvGrpSpPr>
          <p:grpSpPr>
            <a:xfrm>
              <a:off x="9988199" y="4295964"/>
              <a:ext cx="571043" cy="605521"/>
              <a:chOff x="7408524" y="5785090"/>
              <a:chExt cx="420688" cy="446088"/>
            </a:xfrm>
            <a:solidFill>
              <a:schemeClr val="bg1">
                <a:lumMod val="95000"/>
              </a:schemeClr>
            </a:solidFill>
          </p:grpSpPr>
          <p:sp>
            <p:nvSpPr>
              <p:cNvPr id="17" name="Freeform 861">
                <a:extLst>
                  <a:ext uri="{FF2B5EF4-FFF2-40B4-BE49-F238E27FC236}">
                    <a16:creationId xmlns:a16="http://schemas.microsoft.com/office/drawing/2014/main" xmlns="" id="{DA4BA5C6-6354-4DB5-88BC-601099C010FF}"/>
                  </a:ext>
                </a:extLst>
              </p:cNvPr>
              <p:cNvSpPr>
                <a:spLocks noEditPoints="1"/>
              </p:cNvSpPr>
              <p:nvPr/>
            </p:nvSpPr>
            <p:spPr bwMode="auto">
              <a:xfrm>
                <a:off x="7408524" y="5785090"/>
                <a:ext cx="420688" cy="396875"/>
              </a:xfrm>
              <a:custGeom>
                <a:avLst/>
                <a:gdLst>
                  <a:gd name="T0" fmla="*/ 82 w 164"/>
                  <a:gd name="T1" fmla="*/ 40 h 155"/>
                  <a:gd name="T2" fmla="*/ 124 w 164"/>
                  <a:gd name="T3" fmla="*/ 82 h 155"/>
                  <a:gd name="T4" fmla="*/ 113 w 164"/>
                  <a:gd name="T5" fmla="*/ 116 h 155"/>
                  <a:gd name="T6" fmla="*/ 135 w 164"/>
                  <a:gd name="T7" fmla="*/ 82 h 155"/>
                  <a:gd name="T8" fmla="*/ 82 w 164"/>
                  <a:gd name="T9" fmla="*/ 29 h 155"/>
                  <a:gd name="T10" fmla="*/ 82 w 164"/>
                  <a:gd name="T11" fmla="*/ 29 h 155"/>
                  <a:gd name="T12" fmla="*/ 29 w 164"/>
                  <a:gd name="T13" fmla="*/ 82 h 155"/>
                  <a:gd name="T14" fmla="*/ 52 w 164"/>
                  <a:gd name="T15" fmla="*/ 116 h 155"/>
                  <a:gd name="T16" fmla="*/ 40 w 164"/>
                  <a:gd name="T17" fmla="*/ 82 h 155"/>
                  <a:gd name="T18" fmla="*/ 82 w 164"/>
                  <a:gd name="T19" fmla="*/ 40 h 155"/>
                  <a:gd name="T20" fmla="*/ 82 w 164"/>
                  <a:gd name="T21" fmla="*/ 0 h 155"/>
                  <a:gd name="T22" fmla="*/ 0 w 164"/>
                  <a:gd name="T23" fmla="*/ 82 h 155"/>
                  <a:gd name="T24" fmla="*/ 8 w 164"/>
                  <a:gd name="T25" fmla="*/ 116 h 155"/>
                  <a:gd name="T26" fmla="*/ 57 w 164"/>
                  <a:gd name="T27" fmla="*/ 155 h 155"/>
                  <a:gd name="T28" fmla="*/ 55 w 164"/>
                  <a:gd name="T29" fmla="*/ 152 h 155"/>
                  <a:gd name="T30" fmla="*/ 18 w 164"/>
                  <a:gd name="T31" fmla="*/ 112 h 155"/>
                  <a:gd name="T32" fmla="*/ 11 w 164"/>
                  <a:gd name="T33" fmla="*/ 82 h 155"/>
                  <a:gd name="T34" fmla="*/ 82 w 164"/>
                  <a:gd name="T35" fmla="*/ 11 h 155"/>
                  <a:gd name="T36" fmla="*/ 153 w 164"/>
                  <a:gd name="T37" fmla="*/ 82 h 155"/>
                  <a:gd name="T38" fmla="*/ 110 w 164"/>
                  <a:gd name="T39" fmla="*/ 152 h 155"/>
                  <a:gd name="T40" fmla="*/ 109 w 164"/>
                  <a:gd name="T41" fmla="*/ 155 h 155"/>
                  <a:gd name="T42" fmla="*/ 164 w 164"/>
                  <a:gd name="T43" fmla="*/ 82 h 155"/>
                  <a:gd name="T44" fmla="*/ 82 w 164"/>
                  <a:gd name="T45"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4" h="155">
                    <a:moveTo>
                      <a:pt x="82" y="40"/>
                    </a:moveTo>
                    <a:cubicBezTo>
                      <a:pt x="105" y="40"/>
                      <a:pt x="124" y="59"/>
                      <a:pt x="124" y="82"/>
                    </a:cubicBezTo>
                    <a:cubicBezTo>
                      <a:pt x="124" y="95"/>
                      <a:pt x="119" y="106"/>
                      <a:pt x="113" y="116"/>
                    </a:cubicBezTo>
                    <a:cubicBezTo>
                      <a:pt x="123" y="111"/>
                      <a:pt x="135" y="100"/>
                      <a:pt x="135" y="82"/>
                    </a:cubicBezTo>
                    <a:cubicBezTo>
                      <a:pt x="135" y="53"/>
                      <a:pt x="112" y="29"/>
                      <a:pt x="82" y="29"/>
                    </a:cubicBezTo>
                    <a:cubicBezTo>
                      <a:pt x="82" y="29"/>
                      <a:pt x="82" y="29"/>
                      <a:pt x="82" y="29"/>
                    </a:cubicBezTo>
                    <a:cubicBezTo>
                      <a:pt x="53" y="29"/>
                      <a:pt x="29" y="53"/>
                      <a:pt x="29" y="82"/>
                    </a:cubicBezTo>
                    <a:cubicBezTo>
                      <a:pt x="29" y="100"/>
                      <a:pt x="41" y="111"/>
                      <a:pt x="52" y="116"/>
                    </a:cubicBezTo>
                    <a:cubicBezTo>
                      <a:pt x="45" y="106"/>
                      <a:pt x="40" y="95"/>
                      <a:pt x="40" y="82"/>
                    </a:cubicBezTo>
                    <a:cubicBezTo>
                      <a:pt x="40" y="59"/>
                      <a:pt x="59" y="40"/>
                      <a:pt x="82" y="40"/>
                    </a:cubicBezTo>
                    <a:close/>
                    <a:moveTo>
                      <a:pt x="82" y="0"/>
                    </a:moveTo>
                    <a:cubicBezTo>
                      <a:pt x="37" y="0"/>
                      <a:pt x="0" y="37"/>
                      <a:pt x="0" y="82"/>
                    </a:cubicBezTo>
                    <a:cubicBezTo>
                      <a:pt x="0" y="94"/>
                      <a:pt x="3" y="106"/>
                      <a:pt x="8" y="116"/>
                    </a:cubicBezTo>
                    <a:cubicBezTo>
                      <a:pt x="17" y="137"/>
                      <a:pt x="35" y="150"/>
                      <a:pt x="57" y="155"/>
                    </a:cubicBezTo>
                    <a:cubicBezTo>
                      <a:pt x="55" y="152"/>
                      <a:pt x="55" y="152"/>
                      <a:pt x="55" y="152"/>
                    </a:cubicBezTo>
                    <a:cubicBezTo>
                      <a:pt x="39" y="144"/>
                      <a:pt x="25" y="128"/>
                      <a:pt x="18" y="112"/>
                    </a:cubicBezTo>
                    <a:cubicBezTo>
                      <a:pt x="14" y="103"/>
                      <a:pt x="11" y="93"/>
                      <a:pt x="11" y="82"/>
                    </a:cubicBezTo>
                    <a:cubicBezTo>
                      <a:pt x="11" y="43"/>
                      <a:pt x="43" y="12"/>
                      <a:pt x="82" y="11"/>
                    </a:cubicBezTo>
                    <a:cubicBezTo>
                      <a:pt x="121" y="12"/>
                      <a:pt x="153" y="43"/>
                      <a:pt x="153" y="82"/>
                    </a:cubicBezTo>
                    <a:cubicBezTo>
                      <a:pt x="153" y="111"/>
                      <a:pt x="135" y="140"/>
                      <a:pt x="110" y="152"/>
                    </a:cubicBezTo>
                    <a:cubicBezTo>
                      <a:pt x="109" y="155"/>
                      <a:pt x="109" y="155"/>
                      <a:pt x="109" y="155"/>
                    </a:cubicBezTo>
                    <a:cubicBezTo>
                      <a:pt x="141" y="146"/>
                      <a:pt x="164" y="118"/>
                      <a:pt x="164" y="82"/>
                    </a:cubicBezTo>
                    <a:cubicBezTo>
                      <a:pt x="164" y="37"/>
                      <a:pt x="127" y="0"/>
                      <a:pt x="82" y="0"/>
                    </a:cubicBezTo>
                    <a:close/>
                  </a:path>
                </a:pathLst>
              </a:custGeom>
              <a:solidFill>
                <a:schemeClr val="bg1"/>
              </a:solidFill>
              <a:ln w="12700" cap="flat" cmpd="sng" algn="ctr">
                <a:noFill/>
                <a:prstDash val="solid"/>
                <a:miter lim="800000"/>
              </a:ln>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18" name="Freeform 862">
                <a:extLst>
                  <a:ext uri="{FF2B5EF4-FFF2-40B4-BE49-F238E27FC236}">
                    <a16:creationId xmlns:a16="http://schemas.microsoft.com/office/drawing/2014/main" xmlns="" id="{99B14786-61B5-46BE-B589-E53124592432}"/>
                  </a:ext>
                </a:extLst>
              </p:cNvPr>
              <p:cNvSpPr>
                <a:spLocks/>
              </p:cNvSpPr>
              <p:nvPr/>
            </p:nvSpPr>
            <p:spPr bwMode="auto">
              <a:xfrm>
                <a:off x="7551399" y="6029565"/>
                <a:ext cx="133350" cy="201613"/>
              </a:xfrm>
              <a:custGeom>
                <a:avLst/>
                <a:gdLst>
                  <a:gd name="T0" fmla="*/ 50 w 52"/>
                  <a:gd name="T1" fmla="*/ 12 h 79"/>
                  <a:gd name="T2" fmla="*/ 36 w 52"/>
                  <a:gd name="T3" fmla="*/ 77 h 79"/>
                  <a:gd name="T4" fmla="*/ 26 w 52"/>
                  <a:gd name="T5" fmla="*/ 79 h 79"/>
                  <a:gd name="T6" fmla="*/ 16 w 52"/>
                  <a:gd name="T7" fmla="*/ 77 h 79"/>
                  <a:gd name="T8" fmla="*/ 2 w 52"/>
                  <a:gd name="T9" fmla="*/ 12 h 79"/>
                  <a:gd name="T10" fmla="*/ 26 w 52"/>
                  <a:gd name="T11" fmla="*/ 0 h 79"/>
                  <a:gd name="T12" fmla="*/ 50 w 52"/>
                  <a:gd name="T13" fmla="*/ 12 h 79"/>
                </a:gdLst>
                <a:ahLst/>
                <a:cxnLst>
                  <a:cxn ang="0">
                    <a:pos x="T0" y="T1"/>
                  </a:cxn>
                  <a:cxn ang="0">
                    <a:pos x="T2" y="T3"/>
                  </a:cxn>
                  <a:cxn ang="0">
                    <a:pos x="T4" y="T5"/>
                  </a:cxn>
                  <a:cxn ang="0">
                    <a:pos x="T6" y="T7"/>
                  </a:cxn>
                  <a:cxn ang="0">
                    <a:pos x="T8" y="T9"/>
                  </a:cxn>
                  <a:cxn ang="0">
                    <a:pos x="T10" y="T11"/>
                  </a:cxn>
                  <a:cxn ang="0">
                    <a:pos x="T12" y="T13"/>
                  </a:cxn>
                </a:cxnLst>
                <a:rect l="0" t="0" r="r" b="b"/>
                <a:pathLst>
                  <a:path w="52" h="79">
                    <a:moveTo>
                      <a:pt x="50" y="12"/>
                    </a:moveTo>
                    <a:cubicBezTo>
                      <a:pt x="52" y="41"/>
                      <a:pt x="36" y="77"/>
                      <a:pt x="36" y="77"/>
                    </a:cubicBezTo>
                    <a:cubicBezTo>
                      <a:pt x="36" y="77"/>
                      <a:pt x="32" y="79"/>
                      <a:pt x="26" y="79"/>
                    </a:cubicBezTo>
                    <a:cubicBezTo>
                      <a:pt x="20" y="79"/>
                      <a:pt x="16" y="77"/>
                      <a:pt x="16" y="77"/>
                    </a:cubicBezTo>
                    <a:cubicBezTo>
                      <a:pt x="16" y="77"/>
                      <a:pt x="0" y="41"/>
                      <a:pt x="2" y="12"/>
                    </a:cubicBezTo>
                    <a:cubicBezTo>
                      <a:pt x="2" y="12"/>
                      <a:pt x="6" y="0"/>
                      <a:pt x="26" y="0"/>
                    </a:cubicBezTo>
                    <a:cubicBezTo>
                      <a:pt x="46" y="0"/>
                      <a:pt x="50" y="12"/>
                      <a:pt x="50" y="12"/>
                    </a:cubicBezTo>
                    <a:close/>
                  </a:path>
                </a:pathLst>
              </a:custGeom>
              <a:solidFill>
                <a:schemeClr val="bg1"/>
              </a:solidFill>
              <a:ln w="12700" cap="flat" cmpd="sng" algn="ctr">
                <a:noFill/>
                <a:prstDash val="solid"/>
                <a:miter lim="800000"/>
              </a:ln>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19" name="Oval 863">
                <a:extLst>
                  <a:ext uri="{FF2B5EF4-FFF2-40B4-BE49-F238E27FC236}">
                    <a16:creationId xmlns:a16="http://schemas.microsoft.com/office/drawing/2014/main" xmlns="" id="{72E662F7-CDB5-4E06-BD84-FFA965A2C8CD}"/>
                  </a:ext>
                </a:extLst>
              </p:cNvPr>
              <p:cNvSpPr>
                <a:spLocks noChangeArrowheads="1"/>
              </p:cNvSpPr>
              <p:nvPr/>
            </p:nvSpPr>
            <p:spPr bwMode="auto">
              <a:xfrm>
                <a:off x="7572036" y="5921615"/>
                <a:ext cx="92075" cy="92075"/>
              </a:xfrm>
              <a:prstGeom prst="ellipse">
                <a:avLst/>
              </a:prstGeom>
              <a:solidFill>
                <a:schemeClr val="bg1"/>
              </a:solidFill>
              <a:ln w="12700" cap="flat" cmpd="sng" algn="ctr">
                <a:noFill/>
                <a:prstDash val="solid"/>
                <a:miter lim="800000"/>
              </a:ln>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grpSp>
      <p:grpSp>
        <p:nvGrpSpPr>
          <p:cNvPr id="20" name="组合 19">
            <a:extLst>
              <a:ext uri="{FF2B5EF4-FFF2-40B4-BE49-F238E27FC236}">
                <a16:creationId xmlns:a16="http://schemas.microsoft.com/office/drawing/2014/main" xmlns="" id="{AFD6C27B-15E7-4B7B-990A-EE6676CD06DE}"/>
              </a:ext>
            </a:extLst>
          </p:cNvPr>
          <p:cNvGrpSpPr/>
          <p:nvPr/>
        </p:nvGrpSpPr>
        <p:grpSpPr>
          <a:xfrm>
            <a:off x="1364996" y="3631495"/>
            <a:ext cx="1072223" cy="1072223"/>
            <a:chOff x="1383248" y="3575571"/>
            <a:chExt cx="1072223" cy="1072223"/>
          </a:xfrm>
        </p:grpSpPr>
        <p:sp>
          <p:nvSpPr>
            <p:cNvPr id="21" name="椭圆 20">
              <a:extLst>
                <a:ext uri="{FF2B5EF4-FFF2-40B4-BE49-F238E27FC236}">
                  <a16:creationId xmlns:a16="http://schemas.microsoft.com/office/drawing/2014/main" xmlns="" id="{59904C24-4FD4-4102-A194-BB7FAEE1B501}"/>
                </a:ext>
              </a:extLst>
            </p:cNvPr>
            <p:cNvSpPr/>
            <p:nvPr/>
          </p:nvSpPr>
          <p:spPr>
            <a:xfrm>
              <a:off x="1383248" y="3575571"/>
              <a:ext cx="1072223" cy="1072223"/>
            </a:xfrm>
            <a:prstGeom prst="ellipse">
              <a:avLst/>
            </a:prstGeom>
            <a:gradFill>
              <a:gsLst>
                <a:gs pos="0">
                  <a:srgbClr val="377EB3"/>
                </a:gs>
                <a:gs pos="100000">
                  <a:srgbClr val="181E36"/>
                </a:gs>
              </a:gsLst>
              <a:lin ang="2700000" scaled="0"/>
            </a:gradFill>
            <a:ln w="12700" cap="flat" cmpd="sng" algn="ctr">
              <a:noFill/>
              <a:prstDash val="solid"/>
              <a:miter lim="800000"/>
            </a:ln>
            <a:effectLst>
              <a:outerShdw blurRad="101600" dist="38100" dir="2700000" algn="tl" rotWithShape="0">
                <a:prstClr val="black">
                  <a:alpha val="25000"/>
                </a:prstClr>
              </a:outerShdw>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nvGrpSpPr>
            <p:cNvPr id="22" name="组合 21">
              <a:extLst>
                <a:ext uri="{FF2B5EF4-FFF2-40B4-BE49-F238E27FC236}">
                  <a16:creationId xmlns:a16="http://schemas.microsoft.com/office/drawing/2014/main" xmlns="" id="{74968E48-C4A9-4B2A-9037-2774C8E20909}"/>
                </a:ext>
              </a:extLst>
            </p:cNvPr>
            <p:cNvGrpSpPr/>
            <p:nvPr/>
          </p:nvGrpSpPr>
          <p:grpSpPr>
            <a:xfrm>
              <a:off x="1685555" y="3771211"/>
              <a:ext cx="467609" cy="680942"/>
              <a:chOff x="8205449" y="7725015"/>
              <a:chExt cx="344488" cy="501651"/>
            </a:xfrm>
            <a:solidFill>
              <a:schemeClr val="bg1">
                <a:lumMod val="95000"/>
              </a:schemeClr>
            </a:solidFill>
          </p:grpSpPr>
          <p:sp>
            <p:nvSpPr>
              <p:cNvPr id="23" name="Freeform 919">
                <a:extLst>
                  <a:ext uri="{FF2B5EF4-FFF2-40B4-BE49-F238E27FC236}">
                    <a16:creationId xmlns:a16="http://schemas.microsoft.com/office/drawing/2014/main" xmlns="" id="{5D3F49DB-71DD-43A2-AFA1-D4EEA56D91B8}"/>
                  </a:ext>
                </a:extLst>
              </p:cNvPr>
              <p:cNvSpPr>
                <a:spLocks/>
              </p:cNvSpPr>
              <p:nvPr/>
            </p:nvSpPr>
            <p:spPr bwMode="auto">
              <a:xfrm>
                <a:off x="8251486" y="7725015"/>
                <a:ext cx="149225" cy="146050"/>
              </a:xfrm>
              <a:custGeom>
                <a:avLst/>
                <a:gdLst>
                  <a:gd name="T0" fmla="*/ 50 w 58"/>
                  <a:gd name="T1" fmla="*/ 8 h 57"/>
                  <a:gd name="T2" fmla="*/ 29 w 58"/>
                  <a:gd name="T3" fmla="*/ 0 h 57"/>
                  <a:gd name="T4" fmla="*/ 9 w 58"/>
                  <a:gd name="T5" fmla="*/ 8 h 57"/>
                  <a:gd name="T6" fmla="*/ 0 w 58"/>
                  <a:gd name="T7" fmla="*/ 29 h 57"/>
                  <a:gd name="T8" fmla="*/ 9 w 58"/>
                  <a:gd name="T9" fmla="*/ 49 h 57"/>
                  <a:gd name="T10" fmla="*/ 24 w 58"/>
                  <a:gd name="T11" fmla="*/ 57 h 57"/>
                  <a:gd name="T12" fmla="*/ 23 w 58"/>
                  <a:gd name="T13" fmla="*/ 50 h 57"/>
                  <a:gd name="T14" fmla="*/ 13 w 58"/>
                  <a:gd name="T15" fmla="*/ 44 h 57"/>
                  <a:gd name="T16" fmla="*/ 7 w 58"/>
                  <a:gd name="T17" fmla="*/ 29 h 57"/>
                  <a:gd name="T18" fmla="*/ 13 w 58"/>
                  <a:gd name="T19" fmla="*/ 13 h 57"/>
                  <a:gd name="T20" fmla="*/ 13 w 58"/>
                  <a:gd name="T21" fmla="*/ 13 h 57"/>
                  <a:gd name="T22" fmla="*/ 29 w 58"/>
                  <a:gd name="T23" fmla="*/ 6 h 57"/>
                  <a:gd name="T24" fmla="*/ 45 w 58"/>
                  <a:gd name="T25" fmla="*/ 13 h 57"/>
                  <a:gd name="T26" fmla="*/ 51 w 58"/>
                  <a:gd name="T27" fmla="*/ 29 h 57"/>
                  <a:gd name="T28" fmla="*/ 45 w 58"/>
                  <a:gd name="T29" fmla="*/ 44 h 57"/>
                  <a:gd name="T30" fmla="*/ 47 w 58"/>
                  <a:gd name="T31" fmla="*/ 51 h 57"/>
                  <a:gd name="T32" fmla="*/ 50 w 58"/>
                  <a:gd name="T33" fmla="*/ 49 h 57"/>
                  <a:gd name="T34" fmla="*/ 50 w 58"/>
                  <a:gd name="T35" fmla="*/ 49 h 57"/>
                  <a:gd name="T36" fmla="*/ 58 w 58"/>
                  <a:gd name="T37" fmla="*/ 29 h 57"/>
                  <a:gd name="T38" fmla="*/ 50 w 58"/>
                  <a:gd name="T39" fmla="*/ 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57">
                    <a:moveTo>
                      <a:pt x="50" y="8"/>
                    </a:moveTo>
                    <a:cubicBezTo>
                      <a:pt x="44" y="2"/>
                      <a:pt x="37" y="0"/>
                      <a:pt x="29" y="0"/>
                    </a:cubicBezTo>
                    <a:cubicBezTo>
                      <a:pt x="21" y="0"/>
                      <a:pt x="14" y="2"/>
                      <a:pt x="9" y="8"/>
                    </a:cubicBezTo>
                    <a:cubicBezTo>
                      <a:pt x="3" y="14"/>
                      <a:pt x="0" y="21"/>
                      <a:pt x="0" y="29"/>
                    </a:cubicBezTo>
                    <a:cubicBezTo>
                      <a:pt x="0" y="37"/>
                      <a:pt x="3" y="43"/>
                      <a:pt x="9" y="49"/>
                    </a:cubicBezTo>
                    <a:cubicBezTo>
                      <a:pt x="13" y="53"/>
                      <a:pt x="18" y="56"/>
                      <a:pt x="24" y="57"/>
                    </a:cubicBezTo>
                    <a:cubicBezTo>
                      <a:pt x="24" y="55"/>
                      <a:pt x="23" y="52"/>
                      <a:pt x="23" y="50"/>
                    </a:cubicBezTo>
                    <a:cubicBezTo>
                      <a:pt x="19" y="49"/>
                      <a:pt x="16" y="47"/>
                      <a:pt x="13" y="44"/>
                    </a:cubicBezTo>
                    <a:cubicBezTo>
                      <a:pt x="9" y="40"/>
                      <a:pt x="7" y="35"/>
                      <a:pt x="7" y="29"/>
                    </a:cubicBezTo>
                    <a:cubicBezTo>
                      <a:pt x="7" y="22"/>
                      <a:pt x="9" y="17"/>
                      <a:pt x="13" y="13"/>
                    </a:cubicBezTo>
                    <a:cubicBezTo>
                      <a:pt x="13" y="13"/>
                      <a:pt x="13" y="13"/>
                      <a:pt x="13" y="13"/>
                    </a:cubicBezTo>
                    <a:cubicBezTo>
                      <a:pt x="18" y="8"/>
                      <a:pt x="23" y="6"/>
                      <a:pt x="29" y="6"/>
                    </a:cubicBezTo>
                    <a:cubicBezTo>
                      <a:pt x="35" y="6"/>
                      <a:pt x="40" y="8"/>
                      <a:pt x="45" y="13"/>
                    </a:cubicBezTo>
                    <a:cubicBezTo>
                      <a:pt x="49" y="17"/>
                      <a:pt x="51" y="22"/>
                      <a:pt x="51" y="29"/>
                    </a:cubicBezTo>
                    <a:cubicBezTo>
                      <a:pt x="51" y="35"/>
                      <a:pt x="49" y="40"/>
                      <a:pt x="45" y="44"/>
                    </a:cubicBezTo>
                    <a:cubicBezTo>
                      <a:pt x="46" y="47"/>
                      <a:pt x="46" y="49"/>
                      <a:pt x="47" y="51"/>
                    </a:cubicBezTo>
                    <a:cubicBezTo>
                      <a:pt x="48" y="51"/>
                      <a:pt x="49" y="50"/>
                      <a:pt x="50" y="49"/>
                    </a:cubicBezTo>
                    <a:cubicBezTo>
                      <a:pt x="50" y="49"/>
                      <a:pt x="50" y="49"/>
                      <a:pt x="50" y="49"/>
                    </a:cubicBezTo>
                    <a:cubicBezTo>
                      <a:pt x="55" y="43"/>
                      <a:pt x="58" y="37"/>
                      <a:pt x="58" y="29"/>
                    </a:cubicBezTo>
                    <a:cubicBezTo>
                      <a:pt x="58" y="21"/>
                      <a:pt x="55" y="14"/>
                      <a:pt x="50" y="8"/>
                    </a:cubicBezTo>
                    <a:close/>
                  </a:path>
                </a:pathLst>
              </a:custGeom>
              <a:solidFill>
                <a:schemeClr val="bg1"/>
              </a:solidFill>
              <a:ln w="12700" cap="flat" cmpd="sng" algn="ctr">
                <a:noFill/>
                <a:prstDash val="solid"/>
                <a:miter lim="800000"/>
              </a:ln>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24" name="Freeform 920">
                <a:extLst>
                  <a:ext uri="{FF2B5EF4-FFF2-40B4-BE49-F238E27FC236}">
                    <a16:creationId xmlns:a16="http://schemas.microsoft.com/office/drawing/2014/main" xmlns="" id="{7C11C0B4-5F95-4DA2-A528-E873B755333C}"/>
                  </a:ext>
                </a:extLst>
              </p:cNvPr>
              <p:cNvSpPr>
                <a:spLocks/>
              </p:cNvSpPr>
              <p:nvPr/>
            </p:nvSpPr>
            <p:spPr bwMode="auto">
              <a:xfrm>
                <a:off x="8205449" y="7755178"/>
                <a:ext cx="344488" cy="471488"/>
              </a:xfrm>
              <a:custGeom>
                <a:avLst/>
                <a:gdLst>
                  <a:gd name="T0" fmla="*/ 96 w 134"/>
                  <a:gd name="T1" fmla="*/ 75 h 184"/>
                  <a:gd name="T2" fmla="*/ 96 w 134"/>
                  <a:gd name="T3" fmla="*/ 74 h 184"/>
                  <a:gd name="T4" fmla="*/ 92 w 134"/>
                  <a:gd name="T5" fmla="*/ 74 h 184"/>
                  <a:gd name="T6" fmla="*/ 89 w 134"/>
                  <a:gd name="T7" fmla="*/ 69 h 184"/>
                  <a:gd name="T8" fmla="*/ 87 w 134"/>
                  <a:gd name="T9" fmla="*/ 67 h 184"/>
                  <a:gd name="T10" fmla="*/ 73 w 134"/>
                  <a:gd name="T11" fmla="*/ 62 h 184"/>
                  <a:gd name="T12" fmla="*/ 69 w 134"/>
                  <a:gd name="T13" fmla="*/ 63 h 184"/>
                  <a:gd name="T14" fmla="*/ 68 w 134"/>
                  <a:gd name="T15" fmla="*/ 63 h 184"/>
                  <a:gd name="T16" fmla="*/ 68 w 134"/>
                  <a:gd name="T17" fmla="*/ 63 h 184"/>
                  <a:gd name="T18" fmla="*/ 54 w 134"/>
                  <a:gd name="T19" fmla="*/ 7 h 184"/>
                  <a:gd name="T20" fmla="*/ 44 w 134"/>
                  <a:gd name="T21" fmla="*/ 1 h 184"/>
                  <a:gd name="T22" fmla="*/ 38 w 134"/>
                  <a:gd name="T23" fmla="*/ 10 h 184"/>
                  <a:gd name="T24" fmla="*/ 53 w 134"/>
                  <a:gd name="T25" fmla="*/ 88 h 184"/>
                  <a:gd name="T26" fmla="*/ 53 w 134"/>
                  <a:gd name="T27" fmla="*/ 90 h 184"/>
                  <a:gd name="T28" fmla="*/ 49 w 134"/>
                  <a:gd name="T29" fmla="*/ 100 h 184"/>
                  <a:gd name="T30" fmla="*/ 47 w 134"/>
                  <a:gd name="T31" fmla="*/ 101 h 184"/>
                  <a:gd name="T32" fmla="*/ 35 w 134"/>
                  <a:gd name="T33" fmla="*/ 98 h 184"/>
                  <a:gd name="T34" fmla="*/ 25 w 134"/>
                  <a:gd name="T35" fmla="*/ 83 h 184"/>
                  <a:gd name="T36" fmla="*/ 19 w 134"/>
                  <a:gd name="T37" fmla="*/ 75 h 184"/>
                  <a:gd name="T38" fmla="*/ 3 w 134"/>
                  <a:gd name="T39" fmla="*/ 72 h 184"/>
                  <a:gd name="T40" fmla="*/ 1 w 134"/>
                  <a:gd name="T41" fmla="*/ 79 h 184"/>
                  <a:gd name="T42" fmla="*/ 7 w 134"/>
                  <a:gd name="T43" fmla="*/ 87 h 184"/>
                  <a:gd name="T44" fmla="*/ 10 w 134"/>
                  <a:gd name="T45" fmla="*/ 95 h 184"/>
                  <a:gd name="T46" fmla="*/ 12 w 134"/>
                  <a:gd name="T47" fmla="*/ 102 h 184"/>
                  <a:gd name="T48" fmla="*/ 16 w 134"/>
                  <a:gd name="T49" fmla="*/ 108 h 184"/>
                  <a:gd name="T50" fmla="*/ 23 w 134"/>
                  <a:gd name="T51" fmla="*/ 120 h 184"/>
                  <a:gd name="T52" fmla="*/ 35 w 134"/>
                  <a:gd name="T53" fmla="*/ 141 h 184"/>
                  <a:gd name="T54" fmla="*/ 56 w 134"/>
                  <a:gd name="T55" fmla="*/ 161 h 184"/>
                  <a:gd name="T56" fmla="*/ 64 w 134"/>
                  <a:gd name="T57" fmla="*/ 168 h 184"/>
                  <a:gd name="T58" fmla="*/ 67 w 134"/>
                  <a:gd name="T59" fmla="*/ 184 h 184"/>
                  <a:gd name="T60" fmla="*/ 131 w 134"/>
                  <a:gd name="T61" fmla="*/ 173 h 184"/>
                  <a:gd name="T62" fmla="*/ 128 w 134"/>
                  <a:gd name="T63" fmla="*/ 160 h 184"/>
                  <a:gd name="T64" fmla="*/ 128 w 134"/>
                  <a:gd name="T65" fmla="*/ 159 h 184"/>
                  <a:gd name="T66" fmla="*/ 131 w 134"/>
                  <a:gd name="T67" fmla="*/ 149 h 184"/>
                  <a:gd name="T68" fmla="*/ 132 w 134"/>
                  <a:gd name="T69" fmla="*/ 140 h 184"/>
                  <a:gd name="T70" fmla="*/ 133 w 134"/>
                  <a:gd name="T71" fmla="*/ 118 h 184"/>
                  <a:gd name="T72" fmla="*/ 134 w 134"/>
                  <a:gd name="T73" fmla="*/ 114 h 184"/>
                  <a:gd name="T74" fmla="*/ 122 w 134"/>
                  <a:gd name="T75" fmla="*/ 97 h 184"/>
                  <a:gd name="T76" fmla="*/ 122 w 134"/>
                  <a:gd name="T77" fmla="*/ 97 h 184"/>
                  <a:gd name="T78" fmla="*/ 113 w 134"/>
                  <a:gd name="T79" fmla="*/ 83 h 184"/>
                  <a:gd name="T80" fmla="*/ 96 w 134"/>
                  <a:gd name="T81" fmla="*/ 7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4" h="184">
                    <a:moveTo>
                      <a:pt x="96" y="75"/>
                    </a:moveTo>
                    <a:cubicBezTo>
                      <a:pt x="96" y="74"/>
                      <a:pt x="96" y="74"/>
                      <a:pt x="96" y="74"/>
                    </a:cubicBezTo>
                    <a:cubicBezTo>
                      <a:pt x="92" y="74"/>
                      <a:pt x="92" y="74"/>
                      <a:pt x="92" y="74"/>
                    </a:cubicBezTo>
                    <a:cubicBezTo>
                      <a:pt x="89" y="69"/>
                      <a:pt x="89" y="69"/>
                      <a:pt x="89" y="69"/>
                    </a:cubicBezTo>
                    <a:cubicBezTo>
                      <a:pt x="88" y="69"/>
                      <a:pt x="88" y="68"/>
                      <a:pt x="87" y="67"/>
                    </a:cubicBezTo>
                    <a:cubicBezTo>
                      <a:pt x="83" y="64"/>
                      <a:pt x="78" y="62"/>
                      <a:pt x="73" y="62"/>
                    </a:cubicBezTo>
                    <a:cubicBezTo>
                      <a:pt x="69" y="63"/>
                      <a:pt x="69" y="63"/>
                      <a:pt x="69" y="63"/>
                    </a:cubicBezTo>
                    <a:cubicBezTo>
                      <a:pt x="68" y="63"/>
                      <a:pt x="68" y="63"/>
                      <a:pt x="68" y="63"/>
                    </a:cubicBezTo>
                    <a:cubicBezTo>
                      <a:pt x="68" y="63"/>
                      <a:pt x="68" y="63"/>
                      <a:pt x="68" y="63"/>
                    </a:cubicBezTo>
                    <a:cubicBezTo>
                      <a:pt x="54" y="7"/>
                      <a:pt x="54" y="7"/>
                      <a:pt x="54" y="7"/>
                    </a:cubicBezTo>
                    <a:cubicBezTo>
                      <a:pt x="52" y="0"/>
                      <a:pt x="48" y="0"/>
                      <a:pt x="44" y="1"/>
                    </a:cubicBezTo>
                    <a:cubicBezTo>
                      <a:pt x="44" y="1"/>
                      <a:pt x="37" y="2"/>
                      <a:pt x="38" y="10"/>
                    </a:cubicBezTo>
                    <a:cubicBezTo>
                      <a:pt x="53" y="88"/>
                      <a:pt x="53" y="88"/>
                      <a:pt x="53" y="88"/>
                    </a:cubicBezTo>
                    <a:cubicBezTo>
                      <a:pt x="53" y="88"/>
                      <a:pt x="53" y="89"/>
                      <a:pt x="53" y="90"/>
                    </a:cubicBezTo>
                    <a:cubicBezTo>
                      <a:pt x="53" y="94"/>
                      <a:pt x="52" y="97"/>
                      <a:pt x="49" y="100"/>
                    </a:cubicBezTo>
                    <a:cubicBezTo>
                      <a:pt x="49" y="100"/>
                      <a:pt x="48" y="101"/>
                      <a:pt x="47" y="101"/>
                    </a:cubicBezTo>
                    <a:cubicBezTo>
                      <a:pt x="42" y="102"/>
                      <a:pt x="39" y="101"/>
                      <a:pt x="35" y="98"/>
                    </a:cubicBezTo>
                    <a:cubicBezTo>
                      <a:pt x="31" y="95"/>
                      <a:pt x="28" y="88"/>
                      <a:pt x="25" y="83"/>
                    </a:cubicBezTo>
                    <a:cubicBezTo>
                      <a:pt x="23" y="81"/>
                      <a:pt x="21" y="78"/>
                      <a:pt x="19" y="75"/>
                    </a:cubicBezTo>
                    <a:cubicBezTo>
                      <a:pt x="16" y="71"/>
                      <a:pt x="7" y="68"/>
                      <a:pt x="3" y="72"/>
                    </a:cubicBezTo>
                    <a:cubicBezTo>
                      <a:pt x="1" y="73"/>
                      <a:pt x="0" y="77"/>
                      <a:pt x="1" y="79"/>
                    </a:cubicBezTo>
                    <a:cubicBezTo>
                      <a:pt x="3" y="81"/>
                      <a:pt x="6" y="84"/>
                      <a:pt x="7" y="87"/>
                    </a:cubicBezTo>
                    <a:cubicBezTo>
                      <a:pt x="8" y="89"/>
                      <a:pt x="9" y="92"/>
                      <a:pt x="10" y="95"/>
                    </a:cubicBezTo>
                    <a:cubicBezTo>
                      <a:pt x="11" y="97"/>
                      <a:pt x="11" y="101"/>
                      <a:pt x="12" y="102"/>
                    </a:cubicBezTo>
                    <a:cubicBezTo>
                      <a:pt x="14" y="103"/>
                      <a:pt x="15" y="106"/>
                      <a:pt x="16" y="108"/>
                    </a:cubicBezTo>
                    <a:cubicBezTo>
                      <a:pt x="18" y="111"/>
                      <a:pt x="21" y="116"/>
                      <a:pt x="23" y="120"/>
                    </a:cubicBezTo>
                    <a:cubicBezTo>
                      <a:pt x="27" y="126"/>
                      <a:pt x="29" y="135"/>
                      <a:pt x="35" y="141"/>
                    </a:cubicBezTo>
                    <a:cubicBezTo>
                      <a:pt x="41" y="149"/>
                      <a:pt x="47" y="156"/>
                      <a:pt x="56" y="161"/>
                    </a:cubicBezTo>
                    <a:cubicBezTo>
                      <a:pt x="60" y="163"/>
                      <a:pt x="62" y="165"/>
                      <a:pt x="64" y="168"/>
                    </a:cubicBezTo>
                    <a:cubicBezTo>
                      <a:pt x="67" y="184"/>
                      <a:pt x="67" y="184"/>
                      <a:pt x="67" y="184"/>
                    </a:cubicBezTo>
                    <a:cubicBezTo>
                      <a:pt x="79" y="182"/>
                      <a:pt x="126" y="174"/>
                      <a:pt x="131" y="173"/>
                    </a:cubicBezTo>
                    <a:cubicBezTo>
                      <a:pt x="128" y="160"/>
                      <a:pt x="128" y="160"/>
                      <a:pt x="128" y="160"/>
                    </a:cubicBezTo>
                    <a:cubicBezTo>
                      <a:pt x="128" y="159"/>
                      <a:pt x="128" y="159"/>
                      <a:pt x="128" y="159"/>
                    </a:cubicBezTo>
                    <a:cubicBezTo>
                      <a:pt x="129" y="156"/>
                      <a:pt x="130" y="152"/>
                      <a:pt x="131" y="149"/>
                    </a:cubicBezTo>
                    <a:cubicBezTo>
                      <a:pt x="132" y="146"/>
                      <a:pt x="132" y="143"/>
                      <a:pt x="132" y="140"/>
                    </a:cubicBezTo>
                    <a:cubicBezTo>
                      <a:pt x="132" y="133"/>
                      <a:pt x="133" y="125"/>
                      <a:pt x="133" y="118"/>
                    </a:cubicBezTo>
                    <a:cubicBezTo>
                      <a:pt x="133" y="116"/>
                      <a:pt x="133" y="115"/>
                      <a:pt x="134" y="114"/>
                    </a:cubicBezTo>
                    <a:cubicBezTo>
                      <a:pt x="134" y="109"/>
                      <a:pt x="132" y="97"/>
                      <a:pt x="122" y="97"/>
                    </a:cubicBezTo>
                    <a:cubicBezTo>
                      <a:pt x="122" y="97"/>
                      <a:pt x="122" y="97"/>
                      <a:pt x="122" y="97"/>
                    </a:cubicBezTo>
                    <a:cubicBezTo>
                      <a:pt x="120" y="92"/>
                      <a:pt x="117" y="87"/>
                      <a:pt x="113" y="83"/>
                    </a:cubicBezTo>
                    <a:cubicBezTo>
                      <a:pt x="109" y="79"/>
                      <a:pt x="103" y="75"/>
                      <a:pt x="96" y="75"/>
                    </a:cubicBezTo>
                  </a:path>
                </a:pathLst>
              </a:custGeom>
              <a:solidFill>
                <a:schemeClr val="bg1"/>
              </a:solidFill>
              <a:ln w="12700" cap="flat" cmpd="sng" algn="ctr">
                <a:noFill/>
                <a:prstDash val="solid"/>
                <a:miter lim="800000"/>
              </a:ln>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grpSp>
      <p:grpSp>
        <p:nvGrpSpPr>
          <p:cNvPr id="25" name="组合 24">
            <a:extLst>
              <a:ext uri="{FF2B5EF4-FFF2-40B4-BE49-F238E27FC236}">
                <a16:creationId xmlns:a16="http://schemas.microsoft.com/office/drawing/2014/main" xmlns="" id="{9A5D0323-1362-43C9-8F76-86523764A4D0}"/>
              </a:ext>
            </a:extLst>
          </p:cNvPr>
          <p:cNvGrpSpPr/>
          <p:nvPr/>
        </p:nvGrpSpPr>
        <p:grpSpPr>
          <a:xfrm>
            <a:off x="3717545" y="2872010"/>
            <a:ext cx="1072223" cy="1072223"/>
            <a:chOff x="3733592" y="2764697"/>
            <a:chExt cx="1072223" cy="1072223"/>
          </a:xfrm>
        </p:grpSpPr>
        <p:sp>
          <p:nvSpPr>
            <p:cNvPr id="26" name="椭圆 25">
              <a:extLst>
                <a:ext uri="{FF2B5EF4-FFF2-40B4-BE49-F238E27FC236}">
                  <a16:creationId xmlns:a16="http://schemas.microsoft.com/office/drawing/2014/main" xmlns="" id="{9DFFD12B-F080-462B-84CF-ED83856EBD03}"/>
                </a:ext>
              </a:extLst>
            </p:cNvPr>
            <p:cNvSpPr/>
            <p:nvPr/>
          </p:nvSpPr>
          <p:spPr>
            <a:xfrm>
              <a:off x="3733592" y="2764697"/>
              <a:ext cx="1072223" cy="1072223"/>
            </a:xfrm>
            <a:prstGeom prst="ellipse">
              <a:avLst/>
            </a:prstGeom>
            <a:gradFill>
              <a:gsLst>
                <a:gs pos="0">
                  <a:srgbClr val="377EB3"/>
                </a:gs>
                <a:gs pos="100000">
                  <a:srgbClr val="181E36"/>
                </a:gs>
              </a:gsLst>
              <a:lin ang="2700000" scaled="0"/>
            </a:gradFill>
            <a:ln w="12700" cap="flat" cmpd="sng" algn="ctr">
              <a:noFill/>
              <a:prstDash val="solid"/>
              <a:miter lim="800000"/>
            </a:ln>
            <a:effectLst>
              <a:outerShdw blurRad="101600" dist="38100" dir="2700000" algn="tl" rotWithShape="0">
                <a:prstClr val="black">
                  <a:alpha val="25000"/>
                </a:prstClr>
              </a:outerShdw>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27" name="Freeform 879">
              <a:extLst>
                <a:ext uri="{FF2B5EF4-FFF2-40B4-BE49-F238E27FC236}">
                  <a16:creationId xmlns:a16="http://schemas.microsoft.com/office/drawing/2014/main" xmlns="" id="{76268E20-5DBC-480F-A273-64CF750EF183}"/>
                </a:ext>
              </a:extLst>
            </p:cNvPr>
            <p:cNvSpPr>
              <a:spLocks noEditPoints="1"/>
            </p:cNvSpPr>
            <p:nvPr/>
          </p:nvSpPr>
          <p:spPr bwMode="auto">
            <a:xfrm>
              <a:off x="3973407" y="3005590"/>
              <a:ext cx="592592" cy="590437"/>
            </a:xfrm>
            <a:custGeom>
              <a:avLst/>
              <a:gdLst>
                <a:gd name="T0" fmla="*/ 85 w 170"/>
                <a:gd name="T1" fmla="*/ 0 h 170"/>
                <a:gd name="T2" fmla="*/ 0 w 170"/>
                <a:gd name="T3" fmla="*/ 86 h 170"/>
                <a:gd name="T4" fmla="*/ 85 w 170"/>
                <a:gd name="T5" fmla="*/ 170 h 170"/>
                <a:gd name="T6" fmla="*/ 145 w 170"/>
                <a:gd name="T7" fmla="*/ 145 h 170"/>
                <a:gd name="T8" fmla="*/ 145 w 170"/>
                <a:gd name="T9" fmla="*/ 25 h 170"/>
                <a:gd name="T10" fmla="*/ 85 w 170"/>
                <a:gd name="T11" fmla="*/ 155 h 170"/>
                <a:gd name="T12" fmla="*/ 15 w 170"/>
                <a:gd name="T13" fmla="*/ 86 h 170"/>
                <a:gd name="T14" fmla="*/ 85 w 170"/>
                <a:gd name="T15" fmla="*/ 15 h 170"/>
                <a:gd name="T16" fmla="*/ 155 w 170"/>
                <a:gd name="T17" fmla="*/ 85 h 170"/>
                <a:gd name="T18" fmla="*/ 139 w 170"/>
                <a:gd name="T19" fmla="*/ 69 h 170"/>
                <a:gd name="T20" fmla="*/ 121 w 170"/>
                <a:gd name="T21" fmla="*/ 45 h 170"/>
                <a:gd name="T22" fmla="*/ 134 w 170"/>
                <a:gd name="T23" fmla="*/ 70 h 170"/>
                <a:gd name="T24" fmla="*/ 136 w 170"/>
                <a:gd name="T25" fmla="*/ 88 h 170"/>
                <a:gd name="T26" fmla="*/ 85 w 170"/>
                <a:gd name="T27" fmla="*/ 136 h 170"/>
                <a:gd name="T28" fmla="*/ 47 w 170"/>
                <a:gd name="T29" fmla="*/ 119 h 170"/>
                <a:gd name="T30" fmla="*/ 41 w 170"/>
                <a:gd name="T31" fmla="*/ 109 h 170"/>
                <a:gd name="T32" fmla="*/ 34 w 170"/>
                <a:gd name="T33" fmla="*/ 91 h 170"/>
                <a:gd name="T34" fmla="*/ 35 w 170"/>
                <a:gd name="T35" fmla="*/ 72 h 170"/>
                <a:gd name="T36" fmla="*/ 53 w 170"/>
                <a:gd name="T37" fmla="*/ 63 h 170"/>
                <a:gd name="T38" fmla="*/ 57 w 170"/>
                <a:gd name="T39" fmla="*/ 113 h 170"/>
                <a:gd name="T40" fmla="*/ 69 w 170"/>
                <a:gd name="T41" fmla="*/ 121 h 170"/>
                <a:gd name="T42" fmla="*/ 88 w 170"/>
                <a:gd name="T43" fmla="*/ 124 h 170"/>
                <a:gd name="T44" fmla="*/ 124 w 170"/>
                <a:gd name="T45" fmla="*/ 85 h 170"/>
                <a:gd name="T46" fmla="*/ 109 w 170"/>
                <a:gd name="T47" fmla="*/ 57 h 170"/>
                <a:gd name="T48" fmla="*/ 119 w 170"/>
                <a:gd name="T49" fmla="*/ 85 h 170"/>
                <a:gd name="T50" fmla="*/ 89 w 170"/>
                <a:gd name="T51" fmla="*/ 119 h 170"/>
                <a:gd name="T52" fmla="*/ 71 w 170"/>
                <a:gd name="T53" fmla="*/ 116 h 170"/>
                <a:gd name="T54" fmla="*/ 51 w 170"/>
                <a:gd name="T55" fmla="*/ 85 h 170"/>
                <a:gd name="T56" fmla="*/ 75 w 170"/>
                <a:gd name="T57" fmla="*/ 85 h 170"/>
                <a:gd name="T58" fmla="*/ 85 w 170"/>
                <a:gd name="T59" fmla="*/ 95 h 170"/>
                <a:gd name="T60" fmla="*/ 85 w 170"/>
                <a:gd name="T61" fmla="*/ 75 h 170"/>
                <a:gd name="T62" fmla="*/ 39 w 170"/>
                <a:gd name="T63" fmla="*/ 39 h 170"/>
                <a:gd name="T64" fmla="*/ 40 w 170"/>
                <a:gd name="T65" fmla="*/ 50 h 170"/>
                <a:gd name="T66" fmla="*/ 22 w 170"/>
                <a:gd name="T67" fmla="*/ 81 h 170"/>
                <a:gd name="T68" fmla="*/ 35 w 170"/>
                <a:gd name="T69" fmla="*/ 112 h 170"/>
                <a:gd name="T70" fmla="*/ 41 w 170"/>
                <a:gd name="T71" fmla="*/ 123 h 170"/>
                <a:gd name="T72" fmla="*/ 45 w 170"/>
                <a:gd name="T73" fmla="*/ 125 h 170"/>
                <a:gd name="T74" fmla="*/ 125 w 170"/>
                <a:gd name="T75" fmla="*/ 125 h 170"/>
                <a:gd name="T76" fmla="*/ 148 w 170"/>
                <a:gd name="T77"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0" h="170">
                  <a:moveTo>
                    <a:pt x="145" y="25"/>
                  </a:moveTo>
                  <a:cubicBezTo>
                    <a:pt x="128" y="9"/>
                    <a:pt x="107" y="0"/>
                    <a:pt x="85" y="0"/>
                  </a:cubicBezTo>
                  <a:cubicBezTo>
                    <a:pt x="63" y="0"/>
                    <a:pt x="42" y="9"/>
                    <a:pt x="25" y="25"/>
                  </a:cubicBezTo>
                  <a:cubicBezTo>
                    <a:pt x="8" y="42"/>
                    <a:pt x="0" y="64"/>
                    <a:pt x="0" y="86"/>
                  </a:cubicBezTo>
                  <a:cubicBezTo>
                    <a:pt x="0" y="107"/>
                    <a:pt x="9" y="129"/>
                    <a:pt x="25" y="145"/>
                  </a:cubicBezTo>
                  <a:cubicBezTo>
                    <a:pt x="42" y="161"/>
                    <a:pt x="63" y="170"/>
                    <a:pt x="85" y="170"/>
                  </a:cubicBezTo>
                  <a:cubicBezTo>
                    <a:pt x="85" y="170"/>
                    <a:pt x="85" y="170"/>
                    <a:pt x="85" y="170"/>
                  </a:cubicBezTo>
                  <a:cubicBezTo>
                    <a:pt x="107" y="170"/>
                    <a:pt x="128" y="161"/>
                    <a:pt x="145" y="145"/>
                  </a:cubicBezTo>
                  <a:cubicBezTo>
                    <a:pt x="161" y="128"/>
                    <a:pt x="170" y="107"/>
                    <a:pt x="170" y="85"/>
                  </a:cubicBezTo>
                  <a:cubicBezTo>
                    <a:pt x="170" y="63"/>
                    <a:pt x="161" y="42"/>
                    <a:pt x="145" y="25"/>
                  </a:cubicBezTo>
                  <a:close/>
                  <a:moveTo>
                    <a:pt x="135" y="135"/>
                  </a:moveTo>
                  <a:cubicBezTo>
                    <a:pt x="121" y="148"/>
                    <a:pt x="103" y="155"/>
                    <a:pt x="85" y="155"/>
                  </a:cubicBezTo>
                  <a:cubicBezTo>
                    <a:pt x="67" y="155"/>
                    <a:pt x="49" y="148"/>
                    <a:pt x="35" y="135"/>
                  </a:cubicBezTo>
                  <a:cubicBezTo>
                    <a:pt x="22" y="121"/>
                    <a:pt x="15" y="103"/>
                    <a:pt x="15" y="86"/>
                  </a:cubicBezTo>
                  <a:cubicBezTo>
                    <a:pt x="15" y="67"/>
                    <a:pt x="22" y="49"/>
                    <a:pt x="35" y="35"/>
                  </a:cubicBezTo>
                  <a:cubicBezTo>
                    <a:pt x="49" y="22"/>
                    <a:pt x="67" y="15"/>
                    <a:pt x="85" y="15"/>
                  </a:cubicBezTo>
                  <a:cubicBezTo>
                    <a:pt x="103" y="15"/>
                    <a:pt x="121" y="22"/>
                    <a:pt x="135" y="35"/>
                  </a:cubicBezTo>
                  <a:cubicBezTo>
                    <a:pt x="148" y="49"/>
                    <a:pt x="155" y="67"/>
                    <a:pt x="155" y="85"/>
                  </a:cubicBezTo>
                  <a:cubicBezTo>
                    <a:pt x="155" y="103"/>
                    <a:pt x="148" y="121"/>
                    <a:pt x="135" y="135"/>
                  </a:cubicBezTo>
                  <a:close/>
                  <a:moveTo>
                    <a:pt x="139" y="69"/>
                  </a:moveTo>
                  <a:cubicBezTo>
                    <a:pt x="136" y="60"/>
                    <a:pt x="132" y="52"/>
                    <a:pt x="125" y="45"/>
                  </a:cubicBezTo>
                  <a:cubicBezTo>
                    <a:pt x="124" y="44"/>
                    <a:pt x="122" y="44"/>
                    <a:pt x="121" y="45"/>
                  </a:cubicBezTo>
                  <a:cubicBezTo>
                    <a:pt x="120" y="46"/>
                    <a:pt x="120" y="48"/>
                    <a:pt x="121" y="49"/>
                  </a:cubicBezTo>
                  <a:cubicBezTo>
                    <a:pt x="127" y="55"/>
                    <a:pt x="132" y="62"/>
                    <a:pt x="134" y="70"/>
                  </a:cubicBezTo>
                  <a:cubicBezTo>
                    <a:pt x="131" y="71"/>
                    <a:pt x="129" y="75"/>
                    <a:pt x="129" y="79"/>
                  </a:cubicBezTo>
                  <a:cubicBezTo>
                    <a:pt x="129" y="83"/>
                    <a:pt x="132" y="87"/>
                    <a:pt x="136" y="88"/>
                  </a:cubicBezTo>
                  <a:cubicBezTo>
                    <a:pt x="135" y="100"/>
                    <a:pt x="131" y="112"/>
                    <a:pt x="121" y="121"/>
                  </a:cubicBezTo>
                  <a:cubicBezTo>
                    <a:pt x="111" y="131"/>
                    <a:pt x="98" y="136"/>
                    <a:pt x="85" y="136"/>
                  </a:cubicBezTo>
                  <a:cubicBezTo>
                    <a:pt x="72" y="136"/>
                    <a:pt x="59" y="131"/>
                    <a:pt x="49" y="121"/>
                  </a:cubicBezTo>
                  <a:cubicBezTo>
                    <a:pt x="48" y="121"/>
                    <a:pt x="47" y="120"/>
                    <a:pt x="47" y="119"/>
                  </a:cubicBezTo>
                  <a:cubicBezTo>
                    <a:pt x="47" y="118"/>
                    <a:pt x="48" y="117"/>
                    <a:pt x="48" y="116"/>
                  </a:cubicBezTo>
                  <a:cubicBezTo>
                    <a:pt x="48" y="112"/>
                    <a:pt x="45" y="109"/>
                    <a:pt x="41" y="109"/>
                  </a:cubicBezTo>
                  <a:cubicBezTo>
                    <a:pt x="41" y="109"/>
                    <a:pt x="40" y="109"/>
                    <a:pt x="40" y="109"/>
                  </a:cubicBezTo>
                  <a:cubicBezTo>
                    <a:pt x="37" y="103"/>
                    <a:pt x="35" y="97"/>
                    <a:pt x="34" y="91"/>
                  </a:cubicBezTo>
                  <a:cubicBezTo>
                    <a:pt x="38" y="90"/>
                    <a:pt x="41" y="86"/>
                    <a:pt x="41" y="81"/>
                  </a:cubicBezTo>
                  <a:cubicBezTo>
                    <a:pt x="41" y="77"/>
                    <a:pt x="39" y="74"/>
                    <a:pt x="35" y="72"/>
                  </a:cubicBezTo>
                  <a:cubicBezTo>
                    <a:pt x="37" y="66"/>
                    <a:pt x="40" y="60"/>
                    <a:pt x="44" y="54"/>
                  </a:cubicBezTo>
                  <a:cubicBezTo>
                    <a:pt x="53" y="63"/>
                    <a:pt x="53" y="63"/>
                    <a:pt x="53" y="63"/>
                  </a:cubicBezTo>
                  <a:cubicBezTo>
                    <a:pt x="48" y="70"/>
                    <a:pt x="46" y="77"/>
                    <a:pt x="46" y="85"/>
                  </a:cubicBezTo>
                  <a:cubicBezTo>
                    <a:pt x="46" y="95"/>
                    <a:pt x="50" y="105"/>
                    <a:pt x="57" y="113"/>
                  </a:cubicBezTo>
                  <a:cubicBezTo>
                    <a:pt x="61" y="116"/>
                    <a:pt x="65" y="119"/>
                    <a:pt x="69" y="121"/>
                  </a:cubicBezTo>
                  <a:cubicBezTo>
                    <a:pt x="69" y="121"/>
                    <a:pt x="69" y="121"/>
                    <a:pt x="69" y="121"/>
                  </a:cubicBezTo>
                  <a:cubicBezTo>
                    <a:pt x="69" y="126"/>
                    <a:pt x="74" y="131"/>
                    <a:pt x="79" y="131"/>
                  </a:cubicBezTo>
                  <a:cubicBezTo>
                    <a:pt x="83" y="131"/>
                    <a:pt x="87" y="128"/>
                    <a:pt x="88" y="124"/>
                  </a:cubicBezTo>
                  <a:cubicBezTo>
                    <a:pt x="97" y="123"/>
                    <a:pt x="106" y="119"/>
                    <a:pt x="113" y="113"/>
                  </a:cubicBezTo>
                  <a:cubicBezTo>
                    <a:pt x="120" y="105"/>
                    <a:pt x="124" y="95"/>
                    <a:pt x="124" y="85"/>
                  </a:cubicBezTo>
                  <a:cubicBezTo>
                    <a:pt x="124" y="75"/>
                    <a:pt x="120" y="65"/>
                    <a:pt x="113" y="57"/>
                  </a:cubicBezTo>
                  <a:cubicBezTo>
                    <a:pt x="112" y="56"/>
                    <a:pt x="110" y="56"/>
                    <a:pt x="109" y="57"/>
                  </a:cubicBezTo>
                  <a:cubicBezTo>
                    <a:pt x="108" y="58"/>
                    <a:pt x="108" y="60"/>
                    <a:pt x="109" y="61"/>
                  </a:cubicBezTo>
                  <a:cubicBezTo>
                    <a:pt x="116" y="68"/>
                    <a:pt x="119" y="76"/>
                    <a:pt x="119" y="85"/>
                  </a:cubicBezTo>
                  <a:cubicBezTo>
                    <a:pt x="119" y="94"/>
                    <a:pt x="116" y="102"/>
                    <a:pt x="109" y="109"/>
                  </a:cubicBezTo>
                  <a:cubicBezTo>
                    <a:pt x="103" y="115"/>
                    <a:pt x="96" y="118"/>
                    <a:pt x="89" y="119"/>
                  </a:cubicBezTo>
                  <a:cubicBezTo>
                    <a:pt x="88" y="114"/>
                    <a:pt x="84" y="111"/>
                    <a:pt x="79" y="111"/>
                  </a:cubicBezTo>
                  <a:cubicBezTo>
                    <a:pt x="75" y="111"/>
                    <a:pt x="72" y="113"/>
                    <a:pt x="71" y="116"/>
                  </a:cubicBezTo>
                  <a:cubicBezTo>
                    <a:pt x="67" y="114"/>
                    <a:pt x="64" y="112"/>
                    <a:pt x="61" y="109"/>
                  </a:cubicBezTo>
                  <a:cubicBezTo>
                    <a:pt x="54" y="102"/>
                    <a:pt x="51" y="94"/>
                    <a:pt x="51" y="85"/>
                  </a:cubicBezTo>
                  <a:cubicBezTo>
                    <a:pt x="51" y="79"/>
                    <a:pt x="53" y="72"/>
                    <a:pt x="56" y="66"/>
                  </a:cubicBezTo>
                  <a:cubicBezTo>
                    <a:pt x="75" y="85"/>
                    <a:pt x="75" y="85"/>
                    <a:pt x="75" y="85"/>
                  </a:cubicBezTo>
                  <a:cubicBezTo>
                    <a:pt x="75" y="85"/>
                    <a:pt x="75" y="85"/>
                    <a:pt x="75" y="85"/>
                  </a:cubicBezTo>
                  <a:cubicBezTo>
                    <a:pt x="75" y="90"/>
                    <a:pt x="79" y="95"/>
                    <a:pt x="85" y="95"/>
                  </a:cubicBezTo>
                  <a:cubicBezTo>
                    <a:pt x="90" y="95"/>
                    <a:pt x="94" y="90"/>
                    <a:pt x="94" y="85"/>
                  </a:cubicBezTo>
                  <a:cubicBezTo>
                    <a:pt x="94" y="80"/>
                    <a:pt x="90" y="75"/>
                    <a:pt x="85" y="75"/>
                  </a:cubicBezTo>
                  <a:cubicBezTo>
                    <a:pt x="49" y="39"/>
                    <a:pt x="49" y="39"/>
                    <a:pt x="49" y="39"/>
                  </a:cubicBezTo>
                  <a:cubicBezTo>
                    <a:pt x="46" y="36"/>
                    <a:pt x="42" y="36"/>
                    <a:pt x="39" y="39"/>
                  </a:cubicBezTo>
                  <a:cubicBezTo>
                    <a:pt x="36" y="42"/>
                    <a:pt x="36" y="46"/>
                    <a:pt x="39" y="49"/>
                  </a:cubicBezTo>
                  <a:cubicBezTo>
                    <a:pt x="40" y="50"/>
                    <a:pt x="40" y="50"/>
                    <a:pt x="40" y="50"/>
                  </a:cubicBezTo>
                  <a:cubicBezTo>
                    <a:pt x="36" y="57"/>
                    <a:pt x="32" y="64"/>
                    <a:pt x="30" y="71"/>
                  </a:cubicBezTo>
                  <a:cubicBezTo>
                    <a:pt x="25" y="72"/>
                    <a:pt x="22" y="76"/>
                    <a:pt x="22" y="81"/>
                  </a:cubicBezTo>
                  <a:cubicBezTo>
                    <a:pt x="22" y="86"/>
                    <a:pt x="25" y="90"/>
                    <a:pt x="29" y="91"/>
                  </a:cubicBezTo>
                  <a:cubicBezTo>
                    <a:pt x="30" y="98"/>
                    <a:pt x="32" y="105"/>
                    <a:pt x="35" y="112"/>
                  </a:cubicBezTo>
                  <a:cubicBezTo>
                    <a:pt x="35" y="113"/>
                    <a:pt x="34" y="114"/>
                    <a:pt x="34" y="116"/>
                  </a:cubicBezTo>
                  <a:cubicBezTo>
                    <a:pt x="34" y="120"/>
                    <a:pt x="37" y="123"/>
                    <a:pt x="41" y="123"/>
                  </a:cubicBezTo>
                  <a:cubicBezTo>
                    <a:pt x="42" y="123"/>
                    <a:pt x="42" y="123"/>
                    <a:pt x="43" y="123"/>
                  </a:cubicBezTo>
                  <a:cubicBezTo>
                    <a:pt x="44" y="123"/>
                    <a:pt x="44" y="124"/>
                    <a:pt x="45" y="125"/>
                  </a:cubicBezTo>
                  <a:cubicBezTo>
                    <a:pt x="56" y="136"/>
                    <a:pt x="71" y="141"/>
                    <a:pt x="85" y="141"/>
                  </a:cubicBezTo>
                  <a:cubicBezTo>
                    <a:pt x="99" y="141"/>
                    <a:pt x="114" y="136"/>
                    <a:pt x="125" y="125"/>
                  </a:cubicBezTo>
                  <a:cubicBezTo>
                    <a:pt x="135" y="115"/>
                    <a:pt x="141" y="102"/>
                    <a:pt x="141" y="88"/>
                  </a:cubicBezTo>
                  <a:cubicBezTo>
                    <a:pt x="145" y="87"/>
                    <a:pt x="148" y="83"/>
                    <a:pt x="148" y="79"/>
                  </a:cubicBezTo>
                  <a:cubicBezTo>
                    <a:pt x="148" y="73"/>
                    <a:pt x="144" y="69"/>
                    <a:pt x="139" y="69"/>
                  </a:cubicBezTo>
                  <a:close/>
                </a:path>
              </a:pathLst>
            </a:custGeom>
            <a:solidFill>
              <a:schemeClr val="bg1"/>
            </a:solidFill>
            <a:ln w="12700" cap="flat" cmpd="sng" algn="ctr">
              <a:noFill/>
              <a:prstDash val="solid"/>
              <a:miter lim="800000"/>
            </a:ln>
            <a:effectLst/>
          </p:spPr>
          <p:txBody>
            <a:bodyPr lIns="143894" tIns="0" rIns="0" bIns="0" anchor="b"/>
            <a:lstStyle/>
            <a:p>
              <a:pPr defTabSz="913468" eaLnBrk="0" fontAlgn="base" hangingPunct="0">
                <a:spcBef>
                  <a:spcPct val="0"/>
                </a:spcBef>
                <a:spcAft>
                  <a:spcPct val="0"/>
                </a:spcAft>
              </a:pPr>
              <a:endParaRPr lang="zh-CN" altLang="en-US" sz="2400" kern="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28" name="组合 27">
            <a:extLst>
              <a:ext uri="{FF2B5EF4-FFF2-40B4-BE49-F238E27FC236}">
                <a16:creationId xmlns:a16="http://schemas.microsoft.com/office/drawing/2014/main" xmlns="" id="{95C1D90C-C8B9-4667-B24D-B97B7E3D1D12}"/>
              </a:ext>
            </a:extLst>
          </p:cNvPr>
          <p:cNvGrpSpPr/>
          <p:nvPr/>
        </p:nvGrpSpPr>
        <p:grpSpPr>
          <a:xfrm>
            <a:off x="586626" y="4837807"/>
            <a:ext cx="2700786" cy="853208"/>
            <a:chOff x="8707919" y="4585130"/>
            <a:chExt cx="2370017" cy="853208"/>
          </a:xfrm>
        </p:grpSpPr>
        <p:sp>
          <p:nvSpPr>
            <p:cNvPr id="29" name="矩形 28">
              <a:extLst>
                <a:ext uri="{FF2B5EF4-FFF2-40B4-BE49-F238E27FC236}">
                  <a16:creationId xmlns:a16="http://schemas.microsoft.com/office/drawing/2014/main" xmlns="" id="{CAAA1784-6763-47C8-B246-087473436FD8}"/>
                </a:ext>
              </a:extLst>
            </p:cNvPr>
            <p:cNvSpPr/>
            <p:nvPr/>
          </p:nvSpPr>
          <p:spPr>
            <a:xfrm>
              <a:off x="9451793" y="4585130"/>
              <a:ext cx="882270" cy="338554"/>
            </a:xfrm>
            <a:prstGeom prst="rect">
              <a:avLst/>
            </a:prstGeom>
          </p:spPr>
          <p:txBody>
            <a:bodyPr wrap="none">
              <a:spAutoFit/>
            </a:bodyPr>
            <a:lstStyle/>
            <a:p>
              <a:pPr algn="ctr"/>
              <a:r>
                <a:rPr lang="zh-CN" altLang="en-US" sz="1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分析报告</a:t>
              </a:r>
              <a:endPar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30" name="矩形 29">
              <a:extLst>
                <a:ext uri="{FF2B5EF4-FFF2-40B4-BE49-F238E27FC236}">
                  <a16:creationId xmlns:a16="http://schemas.microsoft.com/office/drawing/2014/main" xmlns="" id="{83D5F224-6AB6-4502-9C2B-B6BF07377C3A}"/>
                </a:ext>
              </a:extLst>
            </p:cNvPr>
            <p:cNvSpPr/>
            <p:nvPr/>
          </p:nvSpPr>
          <p:spPr>
            <a:xfrm>
              <a:off x="8707919" y="4916400"/>
              <a:ext cx="2370017" cy="521938"/>
            </a:xfrm>
            <a:prstGeom prst="rect">
              <a:avLst/>
            </a:prstGeom>
          </p:spPr>
          <p:txBody>
            <a:bodyPr wrap="square">
              <a:spAutoFit/>
            </a:bodyPr>
            <a:lstStyle/>
            <a:p>
              <a:pPr lvl="0"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这里</a:t>
              </a:r>
              <a:endPar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31" name="组合 30">
            <a:extLst>
              <a:ext uri="{FF2B5EF4-FFF2-40B4-BE49-F238E27FC236}">
                <a16:creationId xmlns:a16="http://schemas.microsoft.com/office/drawing/2014/main" xmlns="" id="{7659C9BA-360B-4D2B-BE7B-B47298B2022C}"/>
              </a:ext>
            </a:extLst>
          </p:cNvPr>
          <p:cNvGrpSpPr/>
          <p:nvPr/>
        </p:nvGrpSpPr>
        <p:grpSpPr>
          <a:xfrm>
            <a:off x="5058346" y="4919356"/>
            <a:ext cx="2700786" cy="853208"/>
            <a:chOff x="8707919" y="4585130"/>
            <a:chExt cx="2370017" cy="853208"/>
          </a:xfrm>
        </p:grpSpPr>
        <p:sp>
          <p:nvSpPr>
            <p:cNvPr id="32" name="矩形 31">
              <a:extLst>
                <a:ext uri="{FF2B5EF4-FFF2-40B4-BE49-F238E27FC236}">
                  <a16:creationId xmlns:a16="http://schemas.microsoft.com/office/drawing/2014/main" xmlns="" id="{605395E9-4639-4924-8A9C-9B87AE5DB15B}"/>
                </a:ext>
              </a:extLst>
            </p:cNvPr>
            <p:cNvSpPr/>
            <p:nvPr/>
          </p:nvSpPr>
          <p:spPr>
            <a:xfrm>
              <a:off x="9451793" y="4585130"/>
              <a:ext cx="882270" cy="338554"/>
            </a:xfrm>
            <a:prstGeom prst="rect">
              <a:avLst/>
            </a:prstGeom>
          </p:spPr>
          <p:txBody>
            <a:bodyPr wrap="none">
              <a:spAutoFit/>
            </a:bodyPr>
            <a:lstStyle/>
            <a:p>
              <a:pPr algn="ctr"/>
              <a:r>
                <a:rPr lang="zh-CN" altLang="en-US" sz="1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分析报告</a:t>
              </a:r>
              <a:endPar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33" name="矩形 32">
              <a:extLst>
                <a:ext uri="{FF2B5EF4-FFF2-40B4-BE49-F238E27FC236}">
                  <a16:creationId xmlns:a16="http://schemas.microsoft.com/office/drawing/2014/main" xmlns="" id="{488F43EF-4DFA-46BC-9E28-C0283D8CD521}"/>
                </a:ext>
              </a:extLst>
            </p:cNvPr>
            <p:cNvSpPr/>
            <p:nvPr/>
          </p:nvSpPr>
          <p:spPr>
            <a:xfrm>
              <a:off x="8707919" y="4916400"/>
              <a:ext cx="2370017" cy="521938"/>
            </a:xfrm>
            <a:prstGeom prst="rect">
              <a:avLst/>
            </a:prstGeom>
          </p:spPr>
          <p:txBody>
            <a:bodyPr wrap="square">
              <a:spAutoFit/>
            </a:bodyPr>
            <a:lstStyle/>
            <a:p>
              <a:pPr lvl="0"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这里</a:t>
              </a:r>
              <a:endPar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34" name="组合 33">
            <a:extLst>
              <a:ext uri="{FF2B5EF4-FFF2-40B4-BE49-F238E27FC236}">
                <a16:creationId xmlns:a16="http://schemas.microsoft.com/office/drawing/2014/main" xmlns="" id="{553155C6-1103-4E61-A1E1-90B8498E7CE2}"/>
              </a:ext>
            </a:extLst>
          </p:cNvPr>
          <p:cNvGrpSpPr/>
          <p:nvPr/>
        </p:nvGrpSpPr>
        <p:grpSpPr>
          <a:xfrm>
            <a:off x="8941153" y="5304509"/>
            <a:ext cx="2700786" cy="827082"/>
            <a:chOff x="8707919" y="4585130"/>
            <a:chExt cx="2370017" cy="827082"/>
          </a:xfrm>
        </p:grpSpPr>
        <p:sp>
          <p:nvSpPr>
            <p:cNvPr id="35" name="矩形 34">
              <a:extLst>
                <a:ext uri="{FF2B5EF4-FFF2-40B4-BE49-F238E27FC236}">
                  <a16:creationId xmlns:a16="http://schemas.microsoft.com/office/drawing/2014/main" xmlns="" id="{39BBDE56-DFBC-46DA-AB20-D1B0313D52F5}"/>
                </a:ext>
              </a:extLst>
            </p:cNvPr>
            <p:cNvSpPr/>
            <p:nvPr/>
          </p:nvSpPr>
          <p:spPr>
            <a:xfrm>
              <a:off x="9451793" y="4585130"/>
              <a:ext cx="882270" cy="338554"/>
            </a:xfrm>
            <a:prstGeom prst="rect">
              <a:avLst/>
            </a:prstGeom>
          </p:spPr>
          <p:txBody>
            <a:bodyPr wrap="none">
              <a:spAutoFit/>
            </a:bodyPr>
            <a:lstStyle/>
            <a:p>
              <a:pPr algn="ctr"/>
              <a:r>
                <a:rPr lang="zh-CN" altLang="en-US" sz="1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分析报告</a:t>
              </a:r>
              <a:endPar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36" name="矩形 35">
              <a:extLst>
                <a:ext uri="{FF2B5EF4-FFF2-40B4-BE49-F238E27FC236}">
                  <a16:creationId xmlns:a16="http://schemas.microsoft.com/office/drawing/2014/main" xmlns="" id="{C17CDA33-2152-4CFD-B28D-768EAADBEDF3}"/>
                </a:ext>
              </a:extLst>
            </p:cNvPr>
            <p:cNvSpPr/>
            <p:nvPr/>
          </p:nvSpPr>
          <p:spPr>
            <a:xfrm>
              <a:off x="8707919" y="4890274"/>
              <a:ext cx="2370017" cy="521938"/>
            </a:xfrm>
            <a:prstGeom prst="rect">
              <a:avLst/>
            </a:prstGeom>
          </p:spPr>
          <p:txBody>
            <a:bodyPr wrap="square">
              <a:spAutoFit/>
            </a:bodyPr>
            <a:lstStyle/>
            <a:p>
              <a:pPr lvl="0"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这里</a:t>
              </a:r>
              <a:endPar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37" name="组合 36">
            <a:extLst>
              <a:ext uri="{FF2B5EF4-FFF2-40B4-BE49-F238E27FC236}">
                <a16:creationId xmlns:a16="http://schemas.microsoft.com/office/drawing/2014/main" xmlns="" id="{CD8E07BA-E991-4723-908A-B00F10ABC0D5}"/>
              </a:ext>
            </a:extLst>
          </p:cNvPr>
          <p:cNvGrpSpPr/>
          <p:nvPr/>
        </p:nvGrpSpPr>
        <p:grpSpPr>
          <a:xfrm>
            <a:off x="7326041" y="1790710"/>
            <a:ext cx="2700786" cy="853208"/>
            <a:chOff x="8707919" y="4585130"/>
            <a:chExt cx="2370017" cy="853208"/>
          </a:xfrm>
        </p:grpSpPr>
        <p:sp>
          <p:nvSpPr>
            <p:cNvPr id="38" name="矩形 37">
              <a:extLst>
                <a:ext uri="{FF2B5EF4-FFF2-40B4-BE49-F238E27FC236}">
                  <a16:creationId xmlns:a16="http://schemas.microsoft.com/office/drawing/2014/main" xmlns="" id="{3AAB37F9-8F4D-4A49-83A6-E6C4FAE32B1A}"/>
                </a:ext>
              </a:extLst>
            </p:cNvPr>
            <p:cNvSpPr/>
            <p:nvPr/>
          </p:nvSpPr>
          <p:spPr>
            <a:xfrm>
              <a:off x="9451793" y="4585130"/>
              <a:ext cx="882270" cy="338554"/>
            </a:xfrm>
            <a:prstGeom prst="rect">
              <a:avLst/>
            </a:prstGeom>
          </p:spPr>
          <p:txBody>
            <a:bodyPr wrap="none">
              <a:spAutoFit/>
            </a:bodyPr>
            <a:lstStyle/>
            <a:p>
              <a:pPr algn="ctr"/>
              <a:r>
                <a:rPr lang="zh-CN" altLang="en-US" sz="1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分析报告</a:t>
              </a:r>
              <a:endPar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39" name="矩形 38">
              <a:extLst>
                <a:ext uri="{FF2B5EF4-FFF2-40B4-BE49-F238E27FC236}">
                  <a16:creationId xmlns:a16="http://schemas.microsoft.com/office/drawing/2014/main" xmlns="" id="{758E792C-D46F-449E-86A0-A6B3751B9EC5}"/>
                </a:ext>
              </a:extLst>
            </p:cNvPr>
            <p:cNvSpPr/>
            <p:nvPr/>
          </p:nvSpPr>
          <p:spPr>
            <a:xfrm>
              <a:off x="8707919" y="4916400"/>
              <a:ext cx="2370017" cy="521938"/>
            </a:xfrm>
            <a:prstGeom prst="rect">
              <a:avLst/>
            </a:prstGeom>
          </p:spPr>
          <p:txBody>
            <a:bodyPr wrap="square">
              <a:spAutoFit/>
            </a:bodyPr>
            <a:lstStyle/>
            <a:p>
              <a:pPr lvl="0"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这里</a:t>
              </a:r>
              <a:endPar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40" name="组合 39">
            <a:extLst>
              <a:ext uri="{FF2B5EF4-FFF2-40B4-BE49-F238E27FC236}">
                <a16:creationId xmlns:a16="http://schemas.microsoft.com/office/drawing/2014/main" xmlns="" id="{CE1CC11F-007D-41E8-9226-84CC7F3271EA}"/>
              </a:ext>
            </a:extLst>
          </p:cNvPr>
          <p:cNvGrpSpPr/>
          <p:nvPr/>
        </p:nvGrpSpPr>
        <p:grpSpPr>
          <a:xfrm>
            <a:off x="2921150" y="1633977"/>
            <a:ext cx="2700786" cy="853208"/>
            <a:chOff x="8707919" y="4585130"/>
            <a:chExt cx="2370017" cy="853208"/>
          </a:xfrm>
        </p:grpSpPr>
        <p:sp>
          <p:nvSpPr>
            <p:cNvPr id="41" name="矩形 40">
              <a:extLst>
                <a:ext uri="{FF2B5EF4-FFF2-40B4-BE49-F238E27FC236}">
                  <a16:creationId xmlns:a16="http://schemas.microsoft.com/office/drawing/2014/main" xmlns="" id="{C7199D96-9D65-49DF-8B90-49EC3D40898C}"/>
                </a:ext>
              </a:extLst>
            </p:cNvPr>
            <p:cNvSpPr/>
            <p:nvPr/>
          </p:nvSpPr>
          <p:spPr>
            <a:xfrm>
              <a:off x="9451792" y="4585130"/>
              <a:ext cx="882270" cy="338554"/>
            </a:xfrm>
            <a:prstGeom prst="rect">
              <a:avLst/>
            </a:prstGeom>
          </p:spPr>
          <p:txBody>
            <a:bodyPr wrap="none">
              <a:spAutoFit/>
            </a:bodyPr>
            <a:lstStyle/>
            <a:p>
              <a:pPr algn="ctr"/>
              <a:r>
                <a:rPr lang="zh-CN" altLang="en-US" sz="1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分析报告</a:t>
              </a:r>
              <a:endPar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42" name="矩形 41">
              <a:extLst>
                <a:ext uri="{FF2B5EF4-FFF2-40B4-BE49-F238E27FC236}">
                  <a16:creationId xmlns:a16="http://schemas.microsoft.com/office/drawing/2014/main" xmlns="" id="{5B3273BC-707F-4C1A-953B-C6BDACAE3507}"/>
                </a:ext>
              </a:extLst>
            </p:cNvPr>
            <p:cNvSpPr/>
            <p:nvPr/>
          </p:nvSpPr>
          <p:spPr>
            <a:xfrm>
              <a:off x="8707919" y="4916400"/>
              <a:ext cx="2370017" cy="521938"/>
            </a:xfrm>
            <a:prstGeom prst="rect">
              <a:avLst/>
            </a:prstGeom>
          </p:spPr>
          <p:txBody>
            <a:bodyPr wrap="square">
              <a:spAutoFit/>
            </a:bodyPr>
            <a:lstStyle/>
            <a:p>
              <a:pPr lvl="0"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这里</a:t>
              </a:r>
              <a:endPar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50" name="组合 49"/>
          <p:cNvGrpSpPr/>
          <p:nvPr/>
        </p:nvGrpSpPr>
        <p:grpSpPr>
          <a:xfrm>
            <a:off x="1165847" y="240596"/>
            <a:ext cx="3537842" cy="584775"/>
            <a:chOff x="5178817" y="786732"/>
            <a:chExt cx="3537842" cy="584775"/>
          </a:xfrm>
        </p:grpSpPr>
        <p:sp>
          <p:nvSpPr>
            <p:cNvPr id="51" name="矩形 50"/>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报告总结</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54" name="文本框 53"/>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55" name="文本框 54"/>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04</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1034555072"/>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fade">
                                      <p:cBhvr>
                                        <p:cTn id="43" dur="500"/>
                                        <p:tgtEl>
                                          <p:spTgt spid="28"/>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31"/>
                                        </p:tgtEl>
                                        <p:attrNameLst>
                                          <p:attrName>style.visibility</p:attrName>
                                        </p:attrNameLst>
                                      </p:cBhvr>
                                      <p:to>
                                        <p:strVal val="visible"/>
                                      </p:to>
                                    </p:set>
                                    <p:animEffect transition="in" filter="fade">
                                      <p:cBhvr>
                                        <p:cTn id="47" dur="500"/>
                                        <p:tgtEl>
                                          <p:spTgt spid="31"/>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fade">
                                      <p:cBhvr>
                                        <p:cTn id="51" dur="500"/>
                                        <p:tgtEl>
                                          <p:spTgt spid="34"/>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40"/>
                                        </p:tgtEl>
                                        <p:attrNameLst>
                                          <p:attrName>style.visibility</p:attrName>
                                        </p:attrNameLst>
                                      </p:cBhvr>
                                      <p:to>
                                        <p:strVal val="visible"/>
                                      </p:to>
                                    </p:set>
                                    <p:animEffect transition="in" filter="fade">
                                      <p:cBhvr>
                                        <p:cTn id="5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21338" y="2192172"/>
            <a:ext cx="3453822" cy="3454646"/>
            <a:chOff x="3861847" y="1839463"/>
            <a:chExt cx="4372804" cy="4373847"/>
          </a:xfrm>
          <a:effectLst>
            <a:outerShdw blurRad="101600" dist="38100" dir="2700000" algn="tl" rotWithShape="0">
              <a:prstClr val="black">
                <a:alpha val="25000"/>
              </a:prstClr>
            </a:outerShdw>
          </a:effectLst>
        </p:grpSpPr>
        <p:sp>
          <p:nvSpPr>
            <p:cNvPr id="6" name="Shape 6914">
              <a:extLst>
                <a:ext uri="{FF2B5EF4-FFF2-40B4-BE49-F238E27FC236}">
                  <a16:creationId xmlns:a16="http://schemas.microsoft.com/office/drawing/2014/main" xmlns="" id="{DAEC36FB-7442-449C-B11F-C6CE2806EC49}"/>
                </a:ext>
              </a:extLst>
            </p:cNvPr>
            <p:cNvSpPr/>
            <p:nvPr/>
          </p:nvSpPr>
          <p:spPr>
            <a:xfrm>
              <a:off x="3861847" y="1839465"/>
              <a:ext cx="2365896" cy="2150175"/>
            </a:xfrm>
            <a:custGeom>
              <a:avLst/>
              <a:gdLst/>
              <a:ahLst/>
              <a:cxnLst>
                <a:cxn ang="0">
                  <a:pos x="wd2" y="hd2"/>
                </a:cxn>
                <a:cxn ang="5400000">
                  <a:pos x="wd2" y="hd2"/>
                </a:cxn>
                <a:cxn ang="10800000">
                  <a:pos x="wd2" y="hd2"/>
                </a:cxn>
                <a:cxn ang="16200000">
                  <a:pos x="wd2" y="hd2"/>
                </a:cxn>
              </a:cxnLst>
              <a:rect l="0" t="0" r="r" b="b"/>
              <a:pathLst>
                <a:path w="21600" h="21600" extrusionOk="0">
                  <a:moveTo>
                    <a:pt x="3095" y="18391"/>
                  </a:moveTo>
                  <a:cubicBezTo>
                    <a:pt x="2131" y="18465"/>
                    <a:pt x="1144" y="18588"/>
                    <a:pt x="224" y="18761"/>
                  </a:cubicBezTo>
                  <a:cubicBezTo>
                    <a:pt x="90" y="19699"/>
                    <a:pt x="22" y="20637"/>
                    <a:pt x="0" y="21600"/>
                  </a:cubicBezTo>
                  <a:cubicBezTo>
                    <a:pt x="3701" y="21600"/>
                    <a:pt x="3701" y="21600"/>
                    <a:pt x="3701" y="21600"/>
                  </a:cubicBezTo>
                  <a:cubicBezTo>
                    <a:pt x="4060" y="20168"/>
                    <a:pt x="5249" y="19156"/>
                    <a:pt x="6639" y="19156"/>
                  </a:cubicBezTo>
                  <a:cubicBezTo>
                    <a:pt x="8030" y="19156"/>
                    <a:pt x="9219" y="20168"/>
                    <a:pt x="9600" y="21600"/>
                  </a:cubicBezTo>
                  <a:cubicBezTo>
                    <a:pt x="10273" y="21600"/>
                    <a:pt x="10273" y="21600"/>
                    <a:pt x="10273" y="21600"/>
                  </a:cubicBezTo>
                  <a:cubicBezTo>
                    <a:pt x="10295" y="20711"/>
                    <a:pt x="10430" y="19847"/>
                    <a:pt x="10654" y="18983"/>
                  </a:cubicBezTo>
                  <a:cubicBezTo>
                    <a:pt x="11125" y="17206"/>
                    <a:pt x="12045" y="15552"/>
                    <a:pt x="13279" y="14268"/>
                  </a:cubicBezTo>
                  <a:cubicBezTo>
                    <a:pt x="14467" y="12960"/>
                    <a:pt x="16015" y="12096"/>
                    <a:pt x="17675" y="11602"/>
                  </a:cubicBezTo>
                  <a:cubicBezTo>
                    <a:pt x="18258" y="11454"/>
                    <a:pt x="18841" y="11380"/>
                    <a:pt x="19447" y="11331"/>
                  </a:cubicBezTo>
                  <a:cubicBezTo>
                    <a:pt x="19447" y="9183"/>
                    <a:pt x="19447" y="9183"/>
                    <a:pt x="19447" y="9183"/>
                  </a:cubicBezTo>
                  <a:cubicBezTo>
                    <a:pt x="19828" y="9109"/>
                    <a:pt x="19828" y="9109"/>
                    <a:pt x="19828" y="9109"/>
                  </a:cubicBezTo>
                  <a:cubicBezTo>
                    <a:pt x="20860" y="8912"/>
                    <a:pt x="21600" y="7949"/>
                    <a:pt x="21600" y="6764"/>
                  </a:cubicBezTo>
                  <a:cubicBezTo>
                    <a:pt x="21600" y="5579"/>
                    <a:pt x="20860" y="4592"/>
                    <a:pt x="19828" y="4394"/>
                  </a:cubicBezTo>
                  <a:cubicBezTo>
                    <a:pt x="19447" y="4320"/>
                    <a:pt x="19447" y="4320"/>
                    <a:pt x="19447" y="4320"/>
                  </a:cubicBezTo>
                  <a:cubicBezTo>
                    <a:pt x="19447" y="0"/>
                    <a:pt x="19447" y="0"/>
                    <a:pt x="19447" y="0"/>
                  </a:cubicBezTo>
                  <a:cubicBezTo>
                    <a:pt x="18931" y="25"/>
                    <a:pt x="18437" y="49"/>
                    <a:pt x="17921" y="123"/>
                  </a:cubicBezTo>
                  <a:cubicBezTo>
                    <a:pt x="17720" y="1185"/>
                    <a:pt x="17563" y="2197"/>
                    <a:pt x="17450" y="3259"/>
                  </a:cubicBezTo>
                  <a:cubicBezTo>
                    <a:pt x="15880" y="3579"/>
                    <a:pt x="15880" y="3579"/>
                    <a:pt x="15880" y="3579"/>
                  </a:cubicBezTo>
                  <a:cubicBezTo>
                    <a:pt x="14355" y="4098"/>
                    <a:pt x="14355" y="4098"/>
                    <a:pt x="14355" y="4098"/>
                  </a:cubicBezTo>
                  <a:cubicBezTo>
                    <a:pt x="13817" y="3209"/>
                    <a:pt x="13234" y="2370"/>
                    <a:pt x="12628" y="1555"/>
                  </a:cubicBezTo>
                  <a:cubicBezTo>
                    <a:pt x="11080" y="2197"/>
                    <a:pt x="9622" y="3110"/>
                    <a:pt x="8277" y="4172"/>
                  </a:cubicBezTo>
                  <a:cubicBezTo>
                    <a:pt x="8568" y="5159"/>
                    <a:pt x="8905" y="6171"/>
                    <a:pt x="9286" y="7134"/>
                  </a:cubicBezTo>
                  <a:cubicBezTo>
                    <a:pt x="8882" y="7529"/>
                    <a:pt x="8456" y="7875"/>
                    <a:pt x="8075" y="8294"/>
                  </a:cubicBezTo>
                  <a:cubicBezTo>
                    <a:pt x="7716" y="8714"/>
                    <a:pt x="7312" y="9109"/>
                    <a:pt x="6976" y="9578"/>
                  </a:cubicBezTo>
                  <a:cubicBezTo>
                    <a:pt x="6123" y="9134"/>
                    <a:pt x="5226" y="8714"/>
                    <a:pt x="4329" y="8319"/>
                  </a:cubicBezTo>
                  <a:cubicBezTo>
                    <a:pt x="3297" y="9751"/>
                    <a:pt x="2422" y="11331"/>
                    <a:pt x="1750" y="12985"/>
                  </a:cubicBezTo>
                  <a:cubicBezTo>
                    <a:pt x="2490" y="13701"/>
                    <a:pt x="3230" y="14367"/>
                    <a:pt x="3993" y="15009"/>
                  </a:cubicBezTo>
                  <a:cubicBezTo>
                    <a:pt x="3746" y="15552"/>
                    <a:pt x="3634" y="16120"/>
                    <a:pt x="3454" y="16663"/>
                  </a:cubicBezTo>
                  <a:cubicBezTo>
                    <a:pt x="3275" y="17231"/>
                    <a:pt x="3207" y="17798"/>
                    <a:pt x="3095" y="18391"/>
                  </a:cubicBezTo>
                  <a:close/>
                </a:path>
              </a:pathLst>
            </a:custGeom>
            <a:gradFill>
              <a:gsLst>
                <a:gs pos="0">
                  <a:srgbClr val="377EB3"/>
                </a:gs>
                <a:gs pos="100000">
                  <a:srgbClr val="181E36"/>
                </a:gs>
              </a:gsLst>
              <a:lin ang="2700000" scaled="0"/>
            </a:gradFill>
            <a:ln>
              <a:noFill/>
              <a:round/>
            </a:ln>
          </p:spPr>
          <p:txBody>
            <a:bodyPr lIns="0" tIns="0" rIns="0" bIns="0"/>
            <a:lstStyle/>
            <a:p>
              <a:pPr defTabSz="576058">
                <a:defRPr sz="1200">
                  <a:uFillTx/>
                  <a:latin typeface="Helvetica"/>
                  <a:ea typeface="Helvetica"/>
                  <a:cs typeface="Helvetica"/>
                  <a:sym typeface="Helvetica"/>
                </a:defRPr>
              </a:pPr>
              <a:endParaRPr sz="160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9" name="Shape 6915">
              <a:extLst>
                <a:ext uri="{FF2B5EF4-FFF2-40B4-BE49-F238E27FC236}">
                  <a16:creationId xmlns:a16="http://schemas.microsoft.com/office/drawing/2014/main" xmlns="" id="{D5C76288-5252-4632-BCA7-7CF1A318EF0C}"/>
                </a:ext>
              </a:extLst>
            </p:cNvPr>
            <p:cNvSpPr/>
            <p:nvPr/>
          </p:nvSpPr>
          <p:spPr>
            <a:xfrm>
              <a:off x="6089275" y="1839463"/>
              <a:ext cx="2145376" cy="2386045"/>
            </a:xfrm>
            <a:custGeom>
              <a:avLst/>
              <a:gdLst/>
              <a:ahLst/>
              <a:cxnLst>
                <a:cxn ang="0">
                  <a:pos x="wd2" y="hd2"/>
                </a:cxn>
                <a:cxn ang="5400000">
                  <a:pos x="wd2" y="hd2"/>
                </a:cxn>
                <a:cxn ang="10800000">
                  <a:pos x="wd2" y="hd2"/>
                </a:cxn>
                <a:cxn ang="16200000">
                  <a:pos x="wd2" y="hd2"/>
                </a:cxn>
              </a:cxnLst>
              <a:rect l="0" t="0" r="r" b="b"/>
              <a:pathLst>
                <a:path w="21600" h="21600" extrusionOk="0">
                  <a:moveTo>
                    <a:pt x="0" y="3181"/>
                  </a:moveTo>
                  <a:cubicBezTo>
                    <a:pt x="1410" y="3559"/>
                    <a:pt x="2375" y="4738"/>
                    <a:pt x="2375" y="6095"/>
                  </a:cubicBezTo>
                  <a:cubicBezTo>
                    <a:pt x="2375" y="7452"/>
                    <a:pt x="1410" y="8609"/>
                    <a:pt x="0" y="9009"/>
                  </a:cubicBezTo>
                  <a:cubicBezTo>
                    <a:pt x="0" y="10188"/>
                    <a:pt x="0" y="10188"/>
                    <a:pt x="0" y="10188"/>
                  </a:cubicBezTo>
                  <a:cubicBezTo>
                    <a:pt x="866" y="10233"/>
                    <a:pt x="1732" y="10344"/>
                    <a:pt x="2573" y="10566"/>
                  </a:cubicBezTo>
                  <a:cubicBezTo>
                    <a:pt x="4379" y="11034"/>
                    <a:pt x="6037" y="11946"/>
                    <a:pt x="7324" y="13169"/>
                  </a:cubicBezTo>
                  <a:cubicBezTo>
                    <a:pt x="8635" y="14370"/>
                    <a:pt x="9501" y="15883"/>
                    <a:pt x="9971" y="17529"/>
                  </a:cubicBezTo>
                  <a:cubicBezTo>
                    <a:pt x="10120" y="18130"/>
                    <a:pt x="10219" y="18753"/>
                    <a:pt x="10268" y="19375"/>
                  </a:cubicBezTo>
                  <a:cubicBezTo>
                    <a:pt x="12767" y="19375"/>
                    <a:pt x="12767" y="19375"/>
                    <a:pt x="12767" y="19375"/>
                  </a:cubicBezTo>
                  <a:cubicBezTo>
                    <a:pt x="12841" y="19754"/>
                    <a:pt x="12841" y="19754"/>
                    <a:pt x="12841" y="19754"/>
                  </a:cubicBezTo>
                  <a:cubicBezTo>
                    <a:pt x="13014" y="20821"/>
                    <a:pt x="14029" y="21600"/>
                    <a:pt x="15216" y="21600"/>
                  </a:cubicBezTo>
                  <a:cubicBezTo>
                    <a:pt x="16404" y="21600"/>
                    <a:pt x="17394" y="20821"/>
                    <a:pt x="17592" y="19776"/>
                  </a:cubicBezTo>
                  <a:cubicBezTo>
                    <a:pt x="17641" y="19375"/>
                    <a:pt x="17641" y="19375"/>
                    <a:pt x="17641" y="19375"/>
                  </a:cubicBezTo>
                  <a:cubicBezTo>
                    <a:pt x="21600" y="19375"/>
                    <a:pt x="21600" y="19375"/>
                    <a:pt x="21600" y="19375"/>
                  </a:cubicBezTo>
                  <a:cubicBezTo>
                    <a:pt x="21600" y="18842"/>
                    <a:pt x="21551" y="18308"/>
                    <a:pt x="21476" y="17774"/>
                  </a:cubicBezTo>
                  <a:cubicBezTo>
                    <a:pt x="20437" y="17596"/>
                    <a:pt x="19423" y="17418"/>
                    <a:pt x="18359" y="17307"/>
                  </a:cubicBezTo>
                  <a:cubicBezTo>
                    <a:pt x="18012" y="15750"/>
                    <a:pt x="18012" y="15750"/>
                    <a:pt x="18012" y="15750"/>
                  </a:cubicBezTo>
                  <a:cubicBezTo>
                    <a:pt x="17518" y="14237"/>
                    <a:pt x="17518" y="14237"/>
                    <a:pt x="17518" y="14237"/>
                  </a:cubicBezTo>
                  <a:cubicBezTo>
                    <a:pt x="18408" y="13703"/>
                    <a:pt x="19225" y="13125"/>
                    <a:pt x="20066" y="12524"/>
                  </a:cubicBezTo>
                  <a:cubicBezTo>
                    <a:pt x="19423" y="10989"/>
                    <a:pt x="18482" y="9543"/>
                    <a:pt x="17443" y="8208"/>
                  </a:cubicBezTo>
                  <a:cubicBezTo>
                    <a:pt x="16429" y="8498"/>
                    <a:pt x="15414" y="8854"/>
                    <a:pt x="14449" y="9209"/>
                  </a:cubicBezTo>
                  <a:cubicBezTo>
                    <a:pt x="14078" y="8809"/>
                    <a:pt x="13732" y="8386"/>
                    <a:pt x="13287" y="8008"/>
                  </a:cubicBezTo>
                  <a:cubicBezTo>
                    <a:pt x="12866" y="7652"/>
                    <a:pt x="12470" y="7252"/>
                    <a:pt x="12000" y="6918"/>
                  </a:cubicBezTo>
                  <a:cubicBezTo>
                    <a:pt x="12470" y="6073"/>
                    <a:pt x="12891" y="5183"/>
                    <a:pt x="13262" y="4293"/>
                  </a:cubicBezTo>
                  <a:cubicBezTo>
                    <a:pt x="11827" y="3270"/>
                    <a:pt x="10268" y="2402"/>
                    <a:pt x="8586" y="1735"/>
                  </a:cubicBezTo>
                  <a:cubicBezTo>
                    <a:pt x="7868" y="2469"/>
                    <a:pt x="7200" y="3203"/>
                    <a:pt x="6581" y="3960"/>
                  </a:cubicBezTo>
                  <a:cubicBezTo>
                    <a:pt x="6037" y="3737"/>
                    <a:pt x="5468" y="3604"/>
                    <a:pt x="4899" y="3426"/>
                  </a:cubicBezTo>
                  <a:cubicBezTo>
                    <a:pt x="4355" y="3270"/>
                    <a:pt x="3761" y="3181"/>
                    <a:pt x="3192" y="3070"/>
                  </a:cubicBezTo>
                  <a:cubicBezTo>
                    <a:pt x="3093" y="2113"/>
                    <a:pt x="2994" y="1135"/>
                    <a:pt x="2796" y="200"/>
                  </a:cubicBezTo>
                  <a:cubicBezTo>
                    <a:pt x="1880" y="111"/>
                    <a:pt x="940" y="22"/>
                    <a:pt x="0" y="0"/>
                  </a:cubicBezTo>
                  <a:lnTo>
                    <a:pt x="0" y="3181"/>
                  </a:lnTo>
                  <a:close/>
                </a:path>
              </a:pathLst>
            </a:custGeom>
            <a:gradFill>
              <a:gsLst>
                <a:gs pos="0">
                  <a:srgbClr val="377EB3"/>
                </a:gs>
                <a:gs pos="100000">
                  <a:srgbClr val="181E36"/>
                </a:gs>
              </a:gsLst>
              <a:lin ang="2700000" scaled="0"/>
            </a:gradFill>
            <a:ln>
              <a:noFill/>
              <a:round/>
            </a:ln>
          </p:spPr>
          <p:txBody>
            <a:bodyPr lIns="0" tIns="0" rIns="0" bIns="0"/>
            <a:lstStyle/>
            <a:p>
              <a:pPr defTabSz="576058">
                <a:defRPr sz="1200">
                  <a:uFillTx/>
                  <a:latin typeface="Helvetica"/>
                  <a:ea typeface="Helvetica"/>
                  <a:cs typeface="Helvetica"/>
                  <a:sym typeface="Helvetica"/>
                </a:defRPr>
              </a:pPr>
              <a:endParaRPr sz="160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10" name="Shape 6916">
              <a:extLst>
                <a:ext uri="{FF2B5EF4-FFF2-40B4-BE49-F238E27FC236}">
                  <a16:creationId xmlns:a16="http://schemas.microsoft.com/office/drawing/2014/main" xmlns="" id="{BBE17623-7963-490A-A728-67472D74CC75}"/>
                </a:ext>
              </a:extLst>
            </p:cNvPr>
            <p:cNvSpPr/>
            <p:nvPr/>
          </p:nvSpPr>
          <p:spPr>
            <a:xfrm>
              <a:off x="3861848" y="3846065"/>
              <a:ext cx="2129989" cy="2367244"/>
            </a:xfrm>
            <a:custGeom>
              <a:avLst/>
              <a:gdLst/>
              <a:ahLst/>
              <a:cxnLst>
                <a:cxn ang="0">
                  <a:pos x="wd2" y="hd2"/>
                </a:cxn>
                <a:cxn ang="5400000">
                  <a:pos x="wd2" y="hd2"/>
                </a:cxn>
                <a:cxn ang="10800000">
                  <a:pos x="wd2" y="hd2"/>
                </a:cxn>
                <a:cxn ang="16200000">
                  <a:pos x="wd2" y="hd2"/>
                </a:cxn>
              </a:cxnLst>
              <a:rect l="0" t="0" r="r" b="b"/>
              <a:pathLst>
                <a:path w="21600" h="21600" extrusionOk="0">
                  <a:moveTo>
                    <a:pt x="21600" y="18530"/>
                  </a:moveTo>
                  <a:cubicBezTo>
                    <a:pt x="20205" y="18127"/>
                    <a:pt x="19233" y="16984"/>
                    <a:pt x="19233" y="15595"/>
                  </a:cubicBezTo>
                  <a:cubicBezTo>
                    <a:pt x="19233" y="14228"/>
                    <a:pt x="20205" y="13063"/>
                    <a:pt x="21600" y="12682"/>
                  </a:cubicBezTo>
                  <a:cubicBezTo>
                    <a:pt x="21600" y="11338"/>
                    <a:pt x="21600" y="11338"/>
                    <a:pt x="21600" y="11338"/>
                  </a:cubicBezTo>
                  <a:cubicBezTo>
                    <a:pt x="20778" y="11293"/>
                    <a:pt x="19956" y="11181"/>
                    <a:pt x="19158" y="10957"/>
                  </a:cubicBezTo>
                  <a:cubicBezTo>
                    <a:pt x="17365" y="10486"/>
                    <a:pt x="15696" y="9590"/>
                    <a:pt x="14400" y="8358"/>
                  </a:cubicBezTo>
                  <a:cubicBezTo>
                    <a:pt x="13080" y="7148"/>
                    <a:pt x="12208" y="5602"/>
                    <a:pt x="11709" y="3966"/>
                  </a:cubicBezTo>
                  <a:cubicBezTo>
                    <a:pt x="11560" y="3383"/>
                    <a:pt x="11485" y="2801"/>
                    <a:pt x="11435" y="2218"/>
                  </a:cubicBezTo>
                  <a:cubicBezTo>
                    <a:pt x="9841" y="2218"/>
                    <a:pt x="9841" y="2218"/>
                    <a:pt x="9841" y="2218"/>
                  </a:cubicBezTo>
                  <a:cubicBezTo>
                    <a:pt x="9766" y="1837"/>
                    <a:pt x="9766" y="1837"/>
                    <a:pt x="9766" y="1837"/>
                  </a:cubicBezTo>
                  <a:cubicBezTo>
                    <a:pt x="9592" y="784"/>
                    <a:pt x="8570" y="0"/>
                    <a:pt x="7374" y="0"/>
                  </a:cubicBezTo>
                  <a:cubicBezTo>
                    <a:pt x="6179" y="0"/>
                    <a:pt x="5182" y="784"/>
                    <a:pt x="4983" y="1837"/>
                  </a:cubicBezTo>
                  <a:cubicBezTo>
                    <a:pt x="4933" y="2218"/>
                    <a:pt x="4933" y="2218"/>
                    <a:pt x="4933" y="2218"/>
                  </a:cubicBezTo>
                  <a:cubicBezTo>
                    <a:pt x="0" y="2218"/>
                    <a:pt x="0" y="2218"/>
                    <a:pt x="0" y="2218"/>
                  </a:cubicBezTo>
                  <a:cubicBezTo>
                    <a:pt x="25" y="2711"/>
                    <a:pt x="75" y="3204"/>
                    <a:pt x="125" y="3697"/>
                  </a:cubicBezTo>
                  <a:cubicBezTo>
                    <a:pt x="1196" y="3899"/>
                    <a:pt x="2217" y="4056"/>
                    <a:pt x="3289" y="4168"/>
                  </a:cubicBezTo>
                  <a:cubicBezTo>
                    <a:pt x="3612" y="5736"/>
                    <a:pt x="3612" y="5736"/>
                    <a:pt x="3612" y="5736"/>
                  </a:cubicBezTo>
                  <a:cubicBezTo>
                    <a:pt x="4111" y="7260"/>
                    <a:pt x="4111" y="7260"/>
                    <a:pt x="4111" y="7260"/>
                  </a:cubicBezTo>
                  <a:cubicBezTo>
                    <a:pt x="3239" y="7820"/>
                    <a:pt x="2392" y="8380"/>
                    <a:pt x="1570" y="8985"/>
                  </a:cubicBezTo>
                  <a:cubicBezTo>
                    <a:pt x="2217" y="10554"/>
                    <a:pt x="3139" y="11988"/>
                    <a:pt x="4210" y="13354"/>
                  </a:cubicBezTo>
                  <a:cubicBezTo>
                    <a:pt x="5207" y="13063"/>
                    <a:pt x="6228" y="12705"/>
                    <a:pt x="7200" y="12324"/>
                  </a:cubicBezTo>
                  <a:cubicBezTo>
                    <a:pt x="7599" y="12727"/>
                    <a:pt x="7947" y="13175"/>
                    <a:pt x="8371" y="13534"/>
                  </a:cubicBezTo>
                  <a:cubicBezTo>
                    <a:pt x="8794" y="13915"/>
                    <a:pt x="9193" y="14318"/>
                    <a:pt x="9666" y="14632"/>
                  </a:cubicBezTo>
                  <a:cubicBezTo>
                    <a:pt x="9218" y="15505"/>
                    <a:pt x="8794" y="16379"/>
                    <a:pt x="8421" y="17298"/>
                  </a:cubicBezTo>
                  <a:cubicBezTo>
                    <a:pt x="9841" y="18329"/>
                    <a:pt x="11435" y="19180"/>
                    <a:pt x="13104" y="19852"/>
                  </a:cubicBezTo>
                  <a:cubicBezTo>
                    <a:pt x="13827" y="19135"/>
                    <a:pt x="14500" y="18396"/>
                    <a:pt x="15147" y="17634"/>
                  </a:cubicBezTo>
                  <a:cubicBezTo>
                    <a:pt x="15671" y="17858"/>
                    <a:pt x="16269" y="17970"/>
                    <a:pt x="16817" y="18149"/>
                  </a:cubicBezTo>
                  <a:cubicBezTo>
                    <a:pt x="17390" y="18329"/>
                    <a:pt x="17963" y="18418"/>
                    <a:pt x="18561" y="18530"/>
                  </a:cubicBezTo>
                  <a:cubicBezTo>
                    <a:pt x="18635" y="19494"/>
                    <a:pt x="18760" y="20457"/>
                    <a:pt x="18934" y="21398"/>
                  </a:cubicBezTo>
                  <a:cubicBezTo>
                    <a:pt x="19806" y="21510"/>
                    <a:pt x="20703" y="21578"/>
                    <a:pt x="21600" y="21600"/>
                  </a:cubicBezTo>
                  <a:lnTo>
                    <a:pt x="21600" y="18530"/>
                  </a:lnTo>
                  <a:close/>
                </a:path>
              </a:pathLst>
            </a:custGeom>
            <a:gradFill>
              <a:gsLst>
                <a:gs pos="0">
                  <a:srgbClr val="377EB3"/>
                </a:gs>
                <a:gs pos="100000">
                  <a:srgbClr val="181E36"/>
                </a:gs>
              </a:gsLst>
              <a:lin ang="2700000" scaled="0"/>
            </a:gradFill>
            <a:ln>
              <a:noFill/>
              <a:round/>
            </a:ln>
          </p:spPr>
          <p:txBody>
            <a:bodyPr lIns="0" tIns="0" rIns="0" bIns="0"/>
            <a:lstStyle/>
            <a:p>
              <a:pPr defTabSz="576058">
                <a:defRPr sz="1200">
                  <a:uFillTx/>
                  <a:latin typeface="Helvetica"/>
                  <a:ea typeface="Helvetica"/>
                  <a:cs typeface="Helvetica"/>
                  <a:sym typeface="Helvetica"/>
                </a:defRPr>
              </a:pPr>
              <a:endParaRPr sz="160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11" name="Shape 6917">
              <a:extLst>
                <a:ext uri="{FF2B5EF4-FFF2-40B4-BE49-F238E27FC236}">
                  <a16:creationId xmlns:a16="http://schemas.microsoft.com/office/drawing/2014/main" xmlns="" id="{2C9F555E-26D9-485E-BA12-0C0AAB9C61D0}"/>
                </a:ext>
              </a:extLst>
            </p:cNvPr>
            <p:cNvSpPr/>
            <p:nvPr/>
          </p:nvSpPr>
          <p:spPr>
            <a:xfrm>
              <a:off x="5853370" y="4078517"/>
              <a:ext cx="2381281" cy="2134793"/>
            </a:xfrm>
            <a:custGeom>
              <a:avLst/>
              <a:gdLst/>
              <a:ahLst/>
              <a:cxnLst>
                <a:cxn ang="0">
                  <a:pos x="wd2" y="hd2"/>
                </a:cxn>
                <a:cxn ang="5400000">
                  <a:pos x="wd2" y="hd2"/>
                </a:cxn>
                <a:cxn ang="10800000">
                  <a:pos x="wd2" y="hd2"/>
                </a:cxn>
                <a:cxn ang="16200000">
                  <a:pos x="wd2" y="hd2"/>
                </a:cxn>
              </a:cxnLst>
              <a:rect l="0" t="0" r="r" b="b"/>
              <a:pathLst>
                <a:path w="21600" h="21600" extrusionOk="0">
                  <a:moveTo>
                    <a:pt x="18546" y="3107"/>
                  </a:moveTo>
                  <a:cubicBezTo>
                    <a:pt x="19482" y="3008"/>
                    <a:pt x="20463" y="2908"/>
                    <a:pt x="21399" y="2734"/>
                  </a:cubicBezTo>
                  <a:cubicBezTo>
                    <a:pt x="21511" y="1814"/>
                    <a:pt x="21578" y="920"/>
                    <a:pt x="21600" y="0"/>
                  </a:cubicBezTo>
                  <a:cubicBezTo>
                    <a:pt x="18769" y="0"/>
                    <a:pt x="18769" y="0"/>
                    <a:pt x="18769" y="0"/>
                  </a:cubicBezTo>
                  <a:cubicBezTo>
                    <a:pt x="18412" y="1491"/>
                    <a:pt x="17231" y="2461"/>
                    <a:pt x="15849" y="2461"/>
                  </a:cubicBezTo>
                  <a:cubicBezTo>
                    <a:pt x="14467" y="2461"/>
                    <a:pt x="13285" y="1491"/>
                    <a:pt x="12907" y="0"/>
                  </a:cubicBezTo>
                  <a:cubicBezTo>
                    <a:pt x="11391" y="0"/>
                    <a:pt x="11391" y="0"/>
                    <a:pt x="11391" y="0"/>
                  </a:cubicBezTo>
                  <a:cubicBezTo>
                    <a:pt x="11346" y="845"/>
                    <a:pt x="11235" y="1665"/>
                    <a:pt x="11012" y="2486"/>
                  </a:cubicBezTo>
                  <a:cubicBezTo>
                    <a:pt x="10544" y="4300"/>
                    <a:pt x="9630" y="5941"/>
                    <a:pt x="8426" y="7258"/>
                  </a:cubicBezTo>
                  <a:cubicBezTo>
                    <a:pt x="7222" y="8575"/>
                    <a:pt x="5684" y="9445"/>
                    <a:pt x="4057" y="9942"/>
                  </a:cubicBezTo>
                  <a:cubicBezTo>
                    <a:pt x="3433" y="10092"/>
                    <a:pt x="2786" y="10191"/>
                    <a:pt x="2140" y="10216"/>
                  </a:cubicBezTo>
                  <a:cubicBezTo>
                    <a:pt x="2140" y="12503"/>
                    <a:pt x="2140" y="12503"/>
                    <a:pt x="2140" y="12503"/>
                  </a:cubicBezTo>
                  <a:cubicBezTo>
                    <a:pt x="1761" y="12577"/>
                    <a:pt x="1761" y="12577"/>
                    <a:pt x="1761" y="12577"/>
                  </a:cubicBezTo>
                  <a:cubicBezTo>
                    <a:pt x="736" y="12801"/>
                    <a:pt x="0" y="13770"/>
                    <a:pt x="0" y="14939"/>
                  </a:cubicBezTo>
                  <a:cubicBezTo>
                    <a:pt x="0" y="16132"/>
                    <a:pt x="736" y="17101"/>
                    <a:pt x="1761" y="17325"/>
                  </a:cubicBezTo>
                  <a:cubicBezTo>
                    <a:pt x="2140" y="17399"/>
                    <a:pt x="2140" y="17399"/>
                    <a:pt x="2140" y="17399"/>
                  </a:cubicBezTo>
                  <a:cubicBezTo>
                    <a:pt x="2140" y="21600"/>
                    <a:pt x="2140" y="21600"/>
                    <a:pt x="2140" y="21600"/>
                  </a:cubicBezTo>
                  <a:cubicBezTo>
                    <a:pt x="2697" y="21600"/>
                    <a:pt x="3254" y="21550"/>
                    <a:pt x="3789" y="21476"/>
                  </a:cubicBezTo>
                  <a:cubicBezTo>
                    <a:pt x="3990" y="20432"/>
                    <a:pt x="4146" y="19413"/>
                    <a:pt x="4258" y="18344"/>
                  </a:cubicBezTo>
                  <a:cubicBezTo>
                    <a:pt x="5818" y="18021"/>
                    <a:pt x="5818" y="18021"/>
                    <a:pt x="5818" y="18021"/>
                  </a:cubicBezTo>
                  <a:cubicBezTo>
                    <a:pt x="7356" y="17499"/>
                    <a:pt x="7356" y="17499"/>
                    <a:pt x="7356" y="17499"/>
                  </a:cubicBezTo>
                  <a:cubicBezTo>
                    <a:pt x="7891" y="18394"/>
                    <a:pt x="8448" y="19214"/>
                    <a:pt x="9050" y="20059"/>
                  </a:cubicBezTo>
                  <a:cubicBezTo>
                    <a:pt x="10611" y="19413"/>
                    <a:pt x="12037" y="18468"/>
                    <a:pt x="13397" y="17424"/>
                  </a:cubicBezTo>
                  <a:cubicBezTo>
                    <a:pt x="13107" y="16405"/>
                    <a:pt x="12750" y="15386"/>
                    <a:pt x="12372" y="14417"/>
                  </a:cubicBezTo>
                  <a:cubicBezTo>
                    <a:pt x="12773" y="14044"/>
                    <a:pt x="13219" y="13696"/>
                    <a:pt x="13575" y="13248"/>
                  </a:cubicBezTo>
                  <a:cubicBezTo>
                    <a:pt x="13954" y="12826"/>
                    <a:pt x="14355" y="12453"/>
                    <a:pt x="14667" y="11981"/>
                  </a:cubicBezTo>
                  <a:cubicBezTo>
                    <a:pt x="15515" y="12428"/>
                    <a:pt x="16406" y="12826"/>
                    <a:pt x="17320" y="13223"/>
                  </a:cubicBezTo>
                  <a:cubicBezTo>
                    <a:pt x="18346" y="11782"/>
                    <a:pt x="19193" y="10216"/>
                    <a:pt x="19861" y="8526"/>
                  </a:cubicBezTo>
                  <a:cubicBezTo>
                    <a:pt x="19148" y="7805"/>
                    <a:pt x="18412" y="7134"/>
                    <a:pt x="17654" y="6512"/>
                  </a:cubicBezTo>
                  <a:cubicBezTo>
                    <a:pt x="17877" y="5965"/>
                    <a:pt x="17989" y="5394"/>
                    <a:pt x="18167" y="4822"/>
                  </a:cubicBezTo>
                  <a:cubicBezTo>
                    <a:pt x="18346" y="4275"/>
                    <a:pt x="18412" y="3679"/>
                    <a:pt x="18546" y="3107"/>
                  </a:cubicBezTo>
                  <a:close/>
                </a:path>
              </a:pathLst>
            </a:custGeom>
            <a:gradFill>
              <a:gsLst>
                <a:gs pos="0">
                  <a:srgbClr val="377EB3"/>
                </a:gs>
                <a:gs pos="100000">
                  <a:srgbClr val="181E36"/>
                </a:gs>
              </a:gsLst>
              <a:lin ang="2700000" scaled="0"/>
            </a:gradFill>
            <a:ln>
              <a:noFill/>
              <a:round/>
            </a:ln>
          </p:spPr>
          <p:txBody>
            <a:bodyPr lIns="0" tIns="0" rIns="0" bIns="0"/>
            <a:lstStyle/>
            <a:p>
              <a:pPr defTabSz="576058">
                <a:defRPr sz="1200">
                  <a:uFillTx/>
                  <a:latin typeface="Helvetica"/>
                  <a:ea typeface="Helvetica"/>
                  <a:cs typeface="Helvetica"/>
                  <a:sym typeface="Helvetica"/>
                </a:defRPr>
              </a:pPr>
              <a:endParaRPr sz="160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grpSp>
      <p:sp>
        <p:nvSpPr>
          <p:cNvPr id="12" name="Shape 6926">
            <a:extLst>
              <a:ext uri="{FF2B5EF4-FFF2-40B4-BE49-F238E27FC236}">
                <a16:creationId xmlns:a16="http://schemas.microsoft.com/office/drawing/2014/main" xmlns="" id="{8D74ED9D-1192-4190-AB44-DBCC2DE62E2D}"/>
              </a:ext>
            </a:extLst>
          </p:cNvPr>
          <p:cNvSpPr/>
          <p:nvPr/>
        </p:nvSpPr>
        <p:spPr>
          <a:xfrm>
            <a:off x="3245943" y="2767708"/>
            <a:ext cx="1276023" cy="5948"/>
          </a:xfrm>
          <a:prstGeom prst="line">
            <a:avLst/>
          </a:prstGeom>
          <a:ln w="6350">
            <a:solidFill>
              <a:schemeClr val="bg1">
                <a:lumMod val="75000"/>
              </a:schemeClr>
            </a:solidFill>
            <a:prstDash val="dash"/>
            <a:miter lim="400000"/>
            <a:headEnd type="triangle"/>
          </a:ln>
        </p:spPr>
        <p:txBody>
          <a:bodyPr lIns="0" tIns="0" rIns="0" bIns="0"/>
          <a:lstStyle/>
          <a:p>
            <a:pPr defTabSz="576058">
              <a:defRPr sz="1200">
                <a:uFillTx/>
                <a:latin typeface="Helvetica"/>
                <a:ea typeface="Helvetica"/>
                <a:cs typeface="Helvetica"/>
                <a:sym typeface="Helvetica"/>
              </a:defRPr>
            </a:pPr>
            <a:endParaRPr sz="160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13" name="Shape 6927">
            <a:extLst>
              <a:ext uri="{FF2B5EF4-FFF2-40B4-BE49-F238E27FC236}">
                <a16:creationId xmlns:a16="http://schemas.microsoft.com/office/drawing/2014/main" xmlns="" id="{87AAAB45-8AE6-404D-97FF-14158A6B8ECD}"/>
              </a:ext>
            </a:extLst>
          </p:cNvPr>
          <p:cNvSpPr/>
          <p:nvPr/>
        </p:nvSpPr>
        <p:spPr>
          <a:xfrm>
            <a:off x="3245942" y="5048881"/>
            <a:ext cx="700119" cy="203"/>
          </a:xfrm>
          <a:prstGeom prst="line">
            <a:avLst/>
          </a:prstGeom>
          <a:ln w="6350">
            <a:solidFill>
              <a:schemeClr val="bg1">
                <a:lumMod val="75000"/>
              </a:schemeClr>
            </a:solidFill>
            <a:prstDash val="dash"/>
            <a:miter lim="400000"/>
            <a:headEnd type="triangle"/>
          </a:ln>
        </p:spPr>
        <p:txBody>
          <a:bodyPr lIns="0" tIns="0" rIns="0" bIns="0"/>
          <a:lstStyle/>
          <a:p>
            <a:pPr defTabSz="576058">
              <a:defRPr sz="1200">
                <a:uFillTx/>
                <a:latin typeface="Helvetica"/>
                <a:ea typeface="Helvetica"/>
                <a:cs typeface="Helvetica"/>
                <a:sym typeface="Helvetica"/>
              </a:defRPr>
            </a:pPr>
            <a:endParaRPr sz="160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14" name="Shape 6928">
            <a:extLst>
              <a:ext uri="{FF2B5EF4-FFF2-40B4-BE49-F238E27FC236}">
                <a16:creationId xmlns:a16="http://schemas.microsoft.com/office/drawing/2014/main" xmlns="" id="{0496CD29-BD0F-4CFC-9B12-42407610A2BB}"/>
              </a:ext>
            </a:extLst>
          </p:cNvPr>
          <p:cNvSpPr/>
          <p:nvPr/>
        </p:nvSpPr>
        <p:spPr>
          <a:xfrm flipH="1">
            <a:off x="7762549" y="2767738"/>
            <a:ext cx="1172220" cy="1"/>
          </a:xfrm>
          <a:prstGeom prst="line">
            <a:avLst/>
          </a:prstGeom>
          <a:ln w="6350">
            <a:solidFill>
              <a:schemeClr val="bg1">
                <a:lumMod val="75000"/>
              </a:schemeClr>
            </a:solidFill>
            <a:prstDash val="dash"/>
            <a:miter lim="400000"/>
            <a:headEnd type="triangle"/>
          </a:ln>
        </p:spPr>
        <p:txBody>
          <a:bodyPr lIns="0" tIns="0" rIns="0" bIns="0"/>
          <a:lstStyle/>
          <a:p>
            <a:pPr defTabSz="576058">
              <a:defRPr sz="1200">
                <a:uFillTx/>
                <a:latin typeface="Helvetica"/>
                <a:ea typeface="Helvetica"/>
                <a:cs typeface="Helvetica"/>
                <a:sym typeface="Helvetica"/>
              </a:defRPr>
            </a:pPr>
            <a:endParaRPr sz="160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15" name="Shape 6929">
            <a:extLst>
              <a:ext uri="{FF2B5EF4-FFF2-40B4-BE49-F238E27FC236}">
                <a16:creationId xmlns:a16="http://schemas.microsoft.com/office/drawing/2014/main" xmlns="" id="{C75C6029-6F0A-4E95-92EA-BCC5596F0FEB}"/>
              </a:ext>
            </a:extLst>
          </p:cNvPr>
          <p:cNvSpPr/>
          <p:nvPr/>
        </p:nvSpPr>
        <p:spPr>
          <a:xfrm flipH="1">
            <a:off x="7966586" y="5048885"/>
            <a:ext cx="968183" cy="1"/>
          </a:xfrm>
          <a:prstGeom prst="line">
            <a:avLst/>
          </a:prstGeom>
          <a:ln w="6350">
            <a:solidFill>
              <a:schemeClr val="bg1">
                <a:lumMod val="75000"/>
              </a:schemeClr>
            </a:solidFill>
            <a:prstDash val="dash"/>
            <a:miter lim="400000"/>
            <a:headEnd type="triangle"/>
          </a:ln>
        </p:spPr>
        <p:txBody>
          <a:bodyPr lIns="0" tIns="0" rIns="0" bIns="0"/>
          <a:lstStyle/>
          <a:p>
            <a:pPr defTabSz="576058">
              <a:defRPr sz="1200">
                <a:uFillTx/>
                <a:latin typeface="Helvetica"/>
                <a:ea typeface="Helvetica"/>
                <a:cs typeface="Helvetica"/>
                <a:sym typeface="Helvetica"/>
              </a:defRPr>
            </a:pPr>
            <a:endParaRPr sz="160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grpSp>
        <p:nvGrpSpPr>
          <p:cNvPr id="16" name="组合 15">
            <a:extLst>
              <a:ext uri="{FF2B5EF4-FFF2-40B4-BE49-F238E27FC236}">
                <a16:creationId xmlns:a16="http://schemas.microsoft.com/office/drawing/2014/main" xmlns="" id="{CFE66001-4032-4D37-B134-99931B6E528B}"/>
              </a:ext>
            </a:extLst>
          </p:cNvPr>
          <p:cNvGrpSpPr/>
          <p:nvPr/>
        </p:nvGrpSpPr>
        <p:grpSpPr>
          <a:xfrm>
            <a:off x="676256" y="2010374"/>
            <a:ext cx="2649313" cy="839210"/>
            <a:chOff x="273007" y="1619331"/>
            <a:chExt cx="3857575" cy="839210"/>
          </a:xfrm>
        </p:grpSpPr>
        <p:sp>
          <p:nvSpPr>
            <p:cNvPr id="17" name="TextBox 23">
              <a:extLst>
                <a:ext uri="{FF2B5EF4-FFF2-40B4-BE49-F238E27FC236}">
                  <a16:creationId xmlns:a16="http://schemas.microsoft.com/office/drawing/2014/main" xmlns="" id="{FC15F395-791B-499D-86FC-DCF6F6B5E7DD}"/>
                </a:ext>
              </a:extLst>
            </p:cNvPr>
            <p:cNvSpPr txBox="1"/>
            <p:nvPr/>
          </p:nvSpPr>
          <p:spPr>
            <a:xfrm>
              <a:off x="273007" y="1931665"/>
              <a:ext cx="3857575" cy="526876"/>
            </a:xfrm>
            <a:prstGeom prst="rect">
              <a:avLst/>
            </a:prstGeom>
            <a:noFill/>
          </p:spPr>
          <p:txBody>
            <a:bodyPr wrap="square" rtlCol="0">
              <a:spAutoFit/>
            </a:bodyPr>
            <a:lstStyle/>
            <a:p>
              <a:pPr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请在此处输入您的文本，或者复制您的文本粘贴到此处请在此处输入您的文本。</a:t>
              </a:r>
              <a:endParaRPr lang="en-GB"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18" name="TextBox 24">
              <a:extLst>
                <a:ext uri="{FF2B5EF4-FFF2-40B4-BE49-F238E27FC236}">
                  <a16:creationId xmlns:a16="http://schemas.microsoft.com/office/drawing/2014/main" xmlns="" id="{6E29844B-B978-48AB-BD86-2894309E3406}"/>
                </a:ext>
              </a:extLst>
            </p:cNvPr>
            <p:cNvSpPr txBox="1"/>
            <p:nvPr/>
          </p:nvSpPr>
          <p:spPr>
            <a:xfrm>
              <a:off x="273008" y="1619331"/>
              <a:ext cx="3696164" cy="338554"/>
            </a:xfrm>
            <a:prstGeom prst="rect">
              <a:avLst/>
            </a:prstGeom>
            <a:noFill/>
          </p:spPr>
          <p:txBody>
            <a:bodyPr wrap="square" rtlCol="0">
              <a:spAutoFit/>
            </a:bodyPr>
            <a:lstStyle/>
            <a:p>
              <a:pPr algn="ct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添加内容标题</a:t>
              </a:r>
            </a:p>
          </p:txBody>
        </p:sp>
      </p:grpSp>
      <p:grpSp>
        <p:nvGrpSpPr>
          <p:cNvPr id="19" name="组合 18">
            <a:extLst>
              <a:ext uri="{FF2B5EF4-FFF2-40B4-BE49-F238E27FC236}">
                <a16:creationId xmlns:a16="http://schemas.microsoft.com/office/drawing/2014/main" xmlns="" id="{E0131C21-FDB6-4D0A-B319-942E39774B55}"/>
              </a:ext>
            </a:extLst>
          </p:cNvPr>
          <p:cNvGrpSpPr/>
          <p:nvPr/>
        </p:nvGrpSpPr>
        <p:grpSpPr>
          <a:xfrm>
            <a:off x="8977286" y="2166541"/>
            <a:ext cx="2649313" cy="839210"/>
            <a:chOff x="273007" y="1619331"/>
            <a:chExt cx="3857575" cy="839210"/>
          </a:xfrm>
        </p:grpSpPr>
        <p:sp>
          <p:nvSpPr>
            <p:cNvPr id="20" name="TextBox 23">
              <a:extLst>
                <a:ext uri="{FF2B5EF4-FFF2-40B4-BE49-F238E27FC236}">
                  <a16:creationId xmlns:a16="http://schemas.microsoft.com/office/drawing/2014/main" xmlns="" id="{FD57C8AC-344A-4B9B-AC9B-C9508E54653F}"/>
                </a:ext>
              </a:extLst>
            </p:cNvPr>
            <p:cNvSpPr txBox="1"/>
            <p:nvPr/>
          </p:nvSpPr>
          <p:spPr>
            <a:xfrm>
              <a:off x="273007" y="1931665"/>
              <a:ext cx="3857575" cy="526876"/>
            </a:xfrm>
            <a:prstGeom prst="rect">
              <a:avLst/>
            </a:prstGeom>
            <a:noFill/>
          </p:spPr>
          <p:txBody>
            <a:bodyPr wrap="square" rtlCol="0">
              <a:spAutoFit/>
            </a:bodyPr>
            <a:lstStyle/>
            <a:p>
              <a:pPr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请在此处输入您的文本，或者复制您的文本粘贴到此处请在此处输入您的文本。</a:t>
              </a:r>
              <a:endParaRPr lang="en-GB"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21" name="TextBox 24">
              <a:extLst>
                <a:ext uri="{FF2B5EF4-FFF2-40B4-BE49-F238E27FC236}">
                  <a16:creationId xmlns:a16="http://schemas.microsoft.com/office/drawing/2014/main" xmlns="" id="{C23C9C59-0BD6-48D2-9E49-9803E4C9EB35}"/>
                </a:ext>
              </a:extLst>
            </p:cNvPr>
            <p:cNvSpPr txBox="1"/>
            <p:nvPr/>
          </p:nvSpPr>
          <p:spPr>
            <a:xfrm>
              <a:off x="273008" y="1619331"/>
              <a:ext cx="3696164" cy="338554"/>
            </a:xfrm>
            <a:prstGeom prst="rect">
              <a:avLst/>
            </a:prstGeom>
            <a:noFill/>
          </p:spPr>
          <p:txBody>
            <a:bodyPr wrap="square" rtlCol="0">
              <a:spAutoFit/>
            </a:bodyPr>
            <a:lstStyle/>
            <a:p>
              <a:pPr algn="ct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添加内容标题</a:t>
              </a:r>
            </a:p>
          </p:txBody>
        </p:sp>
      </p:grpSp>
      <p:grpSp>
        <p:nvGrpSpPr>
          <p:cNvPr id="22" name="组合 21">
            <a:extLst>
              <a:ext uri="{FF2B5EF4-FFF2-40B4-BE49-F238E27FC236}">
                <a16:creationId xmlns:a16="http://schemas.microsoft.com/office/drawing/2014/main" xmlns="" id="{FC11DF21-DF18-4943-85EA-120609D76378}"/>
              </a:ext>
            </a:extLst>
          </p:cNvPr>
          <p:cNvGrpSpPr/>
          <p:nvPr/>
        </p:nvGrpSpPr>
        <p:grpSpPr>
          <a:xfrm>
            <a:off x="676256" y="4568325"/>
            <a:ext cx="2649313" cy="839210"/>
            <a:chOff x="273007" y="1619331"/>
            <a:chExt cx="3857575" cy="839210"/>
          </a:xfrm>
        </p:grpSpPr>
        <p:sp>
          <p:nvSpPr>
            <p:cNvPr id="23" name="TextBox 23">
              <a:extLst>
                <a:ext uri="{FF2B5EF4-FFF2-40B4-BE49-F238E27FC236}">
                  <a16:creationId xmlns:a16="http://schemas.microsoft.com/office/drawing/2014/main" xmlns="" id="{1D5B14DA-1EAB-4DF2-A9C3-D86DB835E38C}"/>
                </a:ext>
              </a:extLst>
            </p:cNvPr>
            <p:cNvSpPr txBox="1"/>
            <p:nvPr/>
          </p:nvSpPr>
          <p:spPr>
            <a:xfrm>
              <a:off x="273007" y="1931665"/>
              <a:ext cx="3857575" cy="526876"/>
            </a:xfrm>
            <a:prstGeom prst="rect">
              <a:avLst/>
            </a:prstGeom>
            <a:noFill/>
          </p:spPr>
          <p:txBody>
            <a:bodyPr wrap="square" rtlCol="0">
              <a:spAutoFit/>
            </a:bodyPr>
            <a:lstStyle/>
            <a:p>
              <a:pPr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请在此处输入您的文本，或者复制您的文本粘贴到此处请在此处输入您的文本。</a:t>
              </a:r>
              <a:endParaRPr lang="en-GB"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24" name="TextBox 24">
              <a:extLst>
                <a:ext uri="{FF2B5EF4-FFF2-40B4-BE49-F238E27FC236}">
                  <a16:creationId xmlns:a16="http://schemas.microsoft.com/office/drawing/2014/main" xmlns="" id="{4C97417A-DF9F-4ABA-9E3B-16FEE42B089F}"/>
                </a:ext>
              </a:extLst>
            </p:cNvPr>
            <p:cNvSpPr txBox="1"/>
            <p:nvPr/>
          </p:nvSpPr>
          <p:spPr>
            <a:xfrm>
              <a:off x="273008" y="1619331"/>
              <a:ext cx="3696164" cy="338554"/>
            </a:xfrm>
            <a:prstGeom prst="rect">
              <a:avLst/>
            </a:prstGeom>
            <a:noFill/>
          </p:spPr>
          <p:txBody>
            <a:bodyPr wrap="square" rtlCol="0">
              <a:spAutoFit/>
            </a:bodyPr>
            <a:lstStyle/>
            <a:p>
              <a:pPr algn="ct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添加内容标题</a:t>
              </a:r>
            </a:p>
          </p:txBody>
        </p:sp>
      </p:grpSp>
      <p:grpSp>
        <p:nvGrpSpPr>
          <p:cNvPr id="25" name="组合 24">
            <a:extLst>
              <a:ext uri="{FF2B5EF4-FFF2-40B4-BE49-F238E27FC236}">
                <a16:creationId xmlns:a16="http://schemas.microsoft.com/office/drawing/2014/main" xmlns="" id="{4F29AA7D-6278-42CB-8585-FBD784D73772}"/>
              </a:ext>
            </a:extLst>
          </p:cNvPr>
          <p:cNvGrpSpPr/>
          <p:nvPr/>
        </p:nvGrpSpPr>
        <p:grpSpPr>
          <a:xfrm>
            <a:off x="8977286" y="4514576"/>
            <a:ext cx="2649313" cy="839210"/>
            <a:chOff x="273007" y="1619331"/>
            <a:chExt cx="3857575" cy="839210"/>
          </a:xfrm>
        </p:grpSpPr>
        <p:sp>
          <p:nvSpPr>
            <p:cNvPr id="26" name="TextBox 23">
              <a:extLst>
                <a:ext uri="{FF2B5EF4-FFF2-40B4-BE49-F238E27FC236}">
                  <a16:creationId xmlns:a16="http://schemas.microsoft.com/office/drawing/2014/main" xmlns="" id="{1B8C7577-BB8D-486B-9B8B-1A6B65F3A806}"/>
                </a:ext>
              </a:extLst>
            </p:cNvPr>
            <p:cNvSpPr txBox="1"/>
            <p:nvPr/>
          </p:nvSpPr>
          <p:spPr>
            <a:xfrm>
              <a:off x="273007" y="1931665"/>
              <a:ext cx="3857575" cy="526876"/>
            </a:xfrm>
            <a:prstGeom prst="rect">
              <a:avLst/>
            </a:prstGeom>
            <a:noFill/>
          </p:spPr>
          <p:txBody>
            <a:bodyPr wrap="square" rtlCol="0">
              <a:spAutoFit/>
            </a:bodyPr>
            <a:lstStyle/>
            <a:p>
              <a:pPr algn="ctr">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请在此处输入您的文本，或者复制您的文本粘贴到此处请在此处输入您的文本。</a:t>
              </a:r>
              <a:endParaRPr lang="en-GB"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27" name="TextBox 24">
              <a:extLst>
                <a:ext uri="{FF2B5EF4-FFF2-40B4-BE49-F238E27FC236}">
                  <a16:creationId xmlns:a16="http://schemas.microsoft.com/office/drawing/2014/main" xmlns="" id="{015A557C-E09F-412C-9254-32B051AED729}"/>
                </a:ext>
              </a:extLst>
            </p:cNvPr>
            <p:cNvSpPr txBox="1"/>
            <p:nvPr/>
          </p:nvSpPr>
          <p:spPr>
            <a:xfrm>
              <a:off x="273008" y="1619331"/>
              <a:ext cx="3696164" cy="338554"/>
            </a:xfrm>
            <a:prstGeom prst="rect">
              <a:avLst/>
            </a:prstGeom>
            <a:noFill/>
          </p:spPr>
          <p:txBody>
            <a:bodyPr wrap="square" rtlCol="0">
              <a:spAutoFit/>
            </a:bodyPr>
            <a:lstStyle/>
            <a:p>
              <a:pPr algn="ct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添加内容标题</a:t>
              </a:r>
            </a:p>
          </p:txBody>
        </p:sp>
      </p:grpSp>
      <p:grpSp>
        <p:nvGrpSpPr>
          <p:cNvPr id="29" name="组合 28"/>
          <p:cNvGrpSpPr/>
          <p:nvPr/>
        </p:nvGrpSpPr>
        <p:grpSpPr>
          <a:xfrm>
            <a:off x="1165847" y="240596"/>
            <a:ext cx="3537842" cy="584775"/>
            <a:chOff x="5178817" y="786732"/>
            <a:chExt cx="3537842" cy="584775"/>
          </a:xfrm>
        </p:grpSpPr>
        <p:sp>
          <p:nvSpPr>
            <p:cNvPr id="30" name="矩形 29"/>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报告总结</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32" name="文本框 31"/>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36" name="文本框 35"/>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04</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1413631486"/>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right)">
                                      <p:cBhvr>
                                        <p:cTn id="13" dur="500"/>
                                        <p:tgtEl>
                                          <p:spTgt spid="12"/>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right)">
                                      <p:cBhvr>
                                        <p:cTn id="16" dur="500"/>
                                        <p:tgtEl>
                                          <p:spTgt spid="13"/>
                                        </p:tgtEl>
                                      </p:cBhvr>
                                    </p:animEffect>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wipe(left)">
                                      <p:cBhvr>
                                        <p:cTn id="20" dur="500"/>
                                        <p:tgtEl>
                                          <p:spTgt spid="14"/>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childTnLst>
                          </p:cTn>
                        </p:par>
                        <p:par>
                          <p:cTn id="24" fill="hold">
                            <p:stCondLst>
                              <p:cond delay="1500"/>
                            </p:stCondLst>
                            <p:childTnLst>
                              <p:par>
                                <p:cTn id="25" presetID="10" presetClass="entr" presetSubtype="0" fill="hold"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500"/>
                                        <p:tgtEl>
                                          <p:spTgt spid="19"/>
                                        </p:tgtEl>
                                      </p:cBhvr>
                                    </p:animEffect>
                                  </p:childTnLst>
                                </p:cTn>
                              </p:par>
                            </p:childTnLst>
                          </p:cTn>
                        </p:par>
                        <p:par>
                          <p:cTn id="32" fill="hold">
                            <p:stCondLst>
                              <p:cond delay="2500"/>
                            </p:stCondLst>
                            <p:childTnLst>
                              <p:par>
                                <p:cTn id="33" presetID="10" presetClass="entr" presetSubtype="0" fill="hold"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par>
                          <p:cTn id="36" fill="hold">
                            <p:stCondLst>
                              <p:cond delay="3000"/>
                            </p:stCondLst>
                            <p:childTnLst>
                              <p:par>
                                <p:cTn id="37" presetID="10" presetClass="entr" presetSubtype="0" fill="hold"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文本框 58">
            <a:extLst>
              <a:ext uri="{FF2B5EF4-FFF2-40B4-BE49-F238E27FC236}">
                <a16:creationId xmlns="" xmlns:a16="http://schemas.microsoft.com/office/drawing/2014/main" id="{604C3557-F4A7-484C-9EEC-4ECDBA1C68DB}"/>
              </a:ext>
            </a:extLst>
          </p:cNvPr>
          <p:cNvSpPr txBox="1"/>
          <p:nvPr/>
        </p:nvSpPr>
        <p:spPr>
          <a:xfrm>
            <a:off x="9008255" y="5162080"/>
            <a:ext cx="2820988" cy="338554"/>
          </a:xfrm>
          <a:prstGeom prst="rect">
            <a:avLst/>
          </a:prstGeom>
          <a:noFill/>
        </p:spPr>
        <p:txBody>
          <a:bodyPr>
            <a:spAutoFit/>
          </a:bodyPr>
          <a:lstStyle/>
          <a:p>
            <a:pPr defTabSz="914012">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售后体系</a:t>
            </a:r>
          </a:p>
        </p:txBody>
      </p:sp>
      <p:sp>
        <p:nvSpPr>
          <p:cNvPr id="60" name="Content Placeholder 2">
            <a:extLst>
              <a:ext uri="{FF2B5EF4-FFF2-40B4-BE49-F238E27FC236}">
                <a16:creationId xmlns="" xmlns:a16="http://schemas.microsoft.com/office/drawing/2014/main" id="{B8C0EDCF-8E03-4AE6-AD10-067F7A8085EE}"/>
              </a:ext>
            </a:extLst>
          </p:cNvPr>
          <p:cNvSpPr txBox="1"/>
          <p:nvPr/>
        </p:nvSpPr>
        <p:spPr>
          <a:xfrm>
            <a:off x="9008255" y="5449323"/>
            <a:ext cx="5418139" cy="1106487"/>
          </a:xfrm>
          <a:prstGeom prst="rect">
            <a:avLst/>
          </a:prstGeom>
        </p:spPr>
        <p:txBody>
          <a:bodyPr lIns="121619" tIns="60809" rIns="121619" bIns="60809"/>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4012">
              <a:buNone/>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大数据管理中心</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a:p>
            <a:pPr marL="0" indent="0" defTabSz="914012">
              <a:buNone/>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网络客户管理</a:t>
            </a:r>
          </a:p>
          <a:p>
            <a:pPr marL="0" indent="0" defTabSz="914012">
              <a:buNone/>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售后退还保障体系</a:t>
            </a:r>
          </a:p>
        </p:txBody>
      </p:sp>
      <p:sp>
        <p:nvSpPr>
          <p:cNvPr id="61" name="文本框 60">
            <a:extLst>
              <a:ext uri="{FF2B5EF4-FFF2-40B4-BE49-F238E27FC236}">
                <a16:creationId xmlns="" xmlns:a16="http://schemas.microsoft.com/office/drawing/2014/main" id="{F1C1C712-1A09-492C-965D-5C9CC1D8F56F}"/>
              </a:ext>
            </a:extLst>
          </p:cNvPr>
          <p:cNvSpPr txBox="1"/>
          <p:nvPr/>
        </p:nvSpPr>
        <p:spPr>
          <a:xfrm>
            <a:off x="4288354" y="4119094"/>
            <a:ext cx="2820988" cy="338554"/>
          </a:xfrm>
          <a:prstGeom prst="rect">
            <a:avLst/>
          </a:prstGeom>
          <a:noFill/>
        </p:spPr>
        <p:txBody>
          <a:bodyPr>
            <a:spAutoFit/>
          </a:bodyPr>
          <a:lstStyle/>
          <a:p>
            <a:pPr defTabSz="914012">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小项目大作为</a:t>
            </a:r>
          </a:p>
        </p:txBody>
      </p:sp>
      <p:sp>
        <p:nvSpPr>
          <p:cNvPr id="62" name="Content Placeholder 2">
            <a:extLst>
              <a:ext uri="{FF2B5EF4-FFF2-40B4-BE49-F238E27FC236}">
                <a16:creationId xmlns="" xmlns:a16="http://schemas.microsoft.com/office/drawing/2014/main" id="{447C6145-BF0A-4382-B240-EEF0A5011CDB}"/>
              </a:ext>
            </a:extLst>
          </p:cNvPr>
          <p:cNvSpPr txBox="1"/>
          <p:nvPr/>
        </p:nvSpPr>
        <p:spPr>
          <a:xfrm>
            <a:off x="4288354" y="4442981"/>
            <a:ext cx="3979863" cy="554039"/>
          </a:xfrm>
          <a:prstGeom prst="rect">
            <a:avLst/>
          </a:prstGeom>
        </p:spPr>
        <p:txBody>
          <a:bodyPr lIns="121619" tIns="60809" rIns="121619" bIns="60809"/>
          <a:lstStyle>
            <a:defPPr>
              <a:defRPr lang="zh-CN"/>
            </a:defPPr>
            <a:lvl1pPr marL="171450" indent="-171450" defTabSz="914400" eaLnBrk="1" latinLnBrk="0" hangingPunct="1">
              <a:spcBef>
                <a:spcPct val="20000"/>
              </a:spcBef>
              <a:buFont typeface="Wingdings" panose="05000000000000000000" pitchFamily="2" charset="2"/>
              <a:buChar char="l"/>
              <a:defRPr sz="1600">
                <a:solidFill>
                  <a:schemeClr val="accent2"/>
                </a:solidFill>
                <a:latin typeface="微软雅黑" panose="020B0503020204020204" pitchFamily="34" charset="-122"/>
                <a:ea typeface="微软雅黑" panose="020B0503020204020204" pitchFamily="34" charset="-122"/>
              </a:defRPr>
            </a:lvl1pPr>
            <a:lvl2pPr marL="742950" indent="-285750" defTabSz="914400" eaLnBrk="1" latinLnBrk="0" hangingPunct="1">
              <a:spcBef>
                <a:spcPct val="20000"/>
              </a:spcBef>
              <a:buChar char="–"/>
              <a:defRPr sz="1200">
                <a:solidFill>
                  <a:schemeClr val="bg1">
                    <a:lumMod val="65000"/>
                  </a:schemeClr>
                </a:solidFill>
                <a:latin typeface="+mn-lt"/>
                <a:ea typeface="+mn-ea"/>
              </a:defRPr>
            </a:lvl2pPr>
            <a:lvl3pPr marL="1143000" indent="-228600" defTabSz="914400" eaLnBrk="1" latinLnBrk="0" hangingPunct="1">
              <a:spcBef>
                <a:spcPct val="20000"/>
              </a:spcBef>
              <a:buChar char="•"/>
              <a:defRPr sz="1100">
                <a:solidFill>
                  <a:schemeClr val="bg1">
                    <a:lumMod val="65000"/>
                  </a:schemeClr>
                </a:solidFill>
                <a:latin typeface="+mn-lt"/>
                <a:ea typeface="+mn-ea"/>
              </a:defRPr>
            </a:lvl3pPr>
            <a:lvl4pPr marL="1600200" indent="-228600" defTabSz="914400" eaLnBrk="1" latinLnBrk="0" hangingPunct="1">
              <a:spcBef>
                <a:spcPct val="20000"/>
              </a:spcBef>
              <a:buChar char="–"/>
              <a:defRPr sz="1050">
                <a:solidFill>
                  <a:schemeClr val="bg1">
                    <a:lumMod val="65000"/>
                  </a:schemeClr>
                </a:solidFill>
                <a:latin typeface="+mn-lt"/>
                <a:ea typeface="+mn-ea"/>
              </a:defRPr>
            </a:lvl4pPr>
            <a:lvl5pPr marL="2057400" indent="-228600" defTabSz="914400" eaLnBrk="1" latinLnBrk="0" hangingPunct="1">
              <a:spcBef>
                <a:spcPct val="20000"/>
              </a:spcBef>
              <a:buChar char="»"/>
              <a:defRPr sz="1050">
                <a:solidFill>
                  <a:schemeClr val="bg1">
                    <a:lumMod val="65000"/>
                  </a:schemeClr>
                </a:solidFill>
                <a:latin typeface="+mn-lt"/>
                <a:ea typeface="+mn-ea"/>
              </a:defRPr>
            </a:lvl5pPr>
            <a:lvl6pPr marL="2514600" indent="-228600">
              <a:spcBef>
                <a:spcPct val="20000"/>
              </a:spcBef>
              <a:buFont typeface="Arial" panose="020B0604020202020204" pitchFamily="34" charset="0"/>
              <a:buChar char="•"/>
              <a:defRPr sz="2000">
                <a:latin typeface="+mn-lt"/>
                <a:ea typeface="+mn-ea"/>
              </a:defRPr>
            </a:lvl6pPr>
            <a:lvl7pPr marL="2971800" indent="-228600">
              <a:spcBef>
                <a:spcPct val="20000"/>
              </a:spcBef>
              <a:buFont typeface="Arial" panose="020B0604020202020204" pitchFamily="34" charset="0"/>
              <a:buChar char="•"/>
              <a:defRPr sz="2000">
                <a:latin typeface="+mn-lt"/>
                <a:ea typeface="+mn-ea"/>
              </a:defRPr>
            </a:lvl7pPr>
            <a:lvl8pPr marL="3429000" indent="-228600">
              <a:spcBef>
                <a:spcPct val="20000"/>
              </a:spcBef>
              <a:buFont typeface="Arial" panose="020B0604020202020204" pitchFamily="34" charset="0"/>
              <a:buChar char="•"/>
              <a:defRPr sz="2000">
                <a:latin typeface="+mn-lt"/>
                <a:ea typeface="+mn-ea"/>
              </a:defRPr>
            </a:lvl8pPr>
            <a:lvl9pPr marL="3886200" indent="-228600">
              <a:spcBef>
                <a:spcPct val="20000"/>
              </a:spcBef>
              <a:buFont typeface="Arial" panose="020B0604020202020204" pitchFamily="34" charset="0"/>
              <a:buChar char="•"/>
              <a:defRPr sz="2000">
                <a:latin typeface="+mn-lt"/>
                <a:ea typeface="+mn-ea"/>
              </a:defRPr>
            </a:lvl9pPr>
          </a:lstStyle>
          <a:p>
            <a:pPr marL="0" indent="0" defTabSz="914012">
              <a:buNone/>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利用最新进最有效的品项，才用体验式销售，网上下单，现下体验的营销模式。</a:t>
            </a:r>
          </a:p>
        </p:txBody>
      </p:sp>
      <p:sp>
        <p:nvSpPr>
          <p:cNvPr id="63" name="文本框 62">
            <a:extLst>
              <a:ext uri="{FF2B5EF4-FFF2-40B4-BE49-F238E27FC236}">
                <a16:creationId xmlns="" xmlns:a16="http://schemas.microsoft.com/office/drawing/2014/main" id="{B9C03893-B2BB-43B8-A9C0-55CF5953DD70}"/>
              </a:ext>
            </a:extLst>
          </p:cNvPr>
          <p:cNvSpPr txBox="1"/>
          <p:nvPr/>
        </p:nvSpPr>
        <p:spPr>
          <a:xfrm>
            <a:off x="9008255" y="2837124"/>
            <a:ext cx="2820988" cy="338554"/>
          </a:xfrm>
          <a:prstGeom prst="rect">
            <a:avLst/>
          </a:prstGeom>
          <a:noFill/>
        </p:spPr>
        <p:txBody>
          <a:bodyPr>
            <a:spAutoFit/>
          </a:bodyPr>
          <a:lstStyle/>
          <a:p>
            <a:pPr defTabSz="914012">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专家团队</a:t>
            </a:r>
          </a:p>
        </p:txBody>
      </p:sp>
      <p:sp>
        <p:nvSpPr>
          <p:cNvPr id="64" name="Content Placeholder 2">
            <a:extLst>
              <a:ext uri="{FF2B5EF4-FFF2-40B4-BE49-F238E27FC236}">
                <a16:creationId xmlns="" xmlns:a16="http://schemas.microsoft.com/office/drawing/2014/main" id="{7CB88E57-56B0-47DA-8379-E4B650C35103}"/>
              </a:ext>
            </a:extLst>
          </p:cNvPr>
          <p:cNvSpPr txBox="1"/>
          <p:nvPr/>
        </p:nvSpPr>
        <p:spPr>
          <a:xfrm>
            <a:off x="9008255" y="3194351"/>
            <a:ext cx="5062539" cy="971551"/>
          </a:xfrm>
          <a:prstGeom prst="rect">
            <a:avLst/>
          </a:prstGeom>
        </p:spPr>
        <p:txBody>
          <a:bodyPr lIns="121619" tIns="60809" rIns="121619" bIns="60809"/>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4012">
              <a:buNone/>
              <a:defRPr/>
            </a:pPr>
            <a:r>
              <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20</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年产品管理经营精英</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a:p>
            <a:pPr marL="0" indent="0" defTabSz="914012">
              <a:buNone/>
              <a:defRPr/>
            </a:pPr>
            <a:r>
              <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20</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年业内品项厂商精英</a:t>
            </a:r>
          </a:p>
          <a:p>
            <a:pPr marL="0" indent="0" defTabSz="914012">
              <a:buNone/>
              <a:defRPr/>
            </a:pPr>
            <a:r>
              <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10</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年互联网经营精英</a:t>
            </a:r>
          </a:p>
        </p:txBody>
      </p:sp>
      <p:sp>
        <p:nvSpPr>
          <p:cNvPr id="65" name="文本框 64">
            <a:extLst>
              <a:ext uri="{FF2B5EF4-FFF2-40B4-BE49-F238E27FC236}">
                <a16:creationId xmlns="" xmlns:a16="http://schemas.microsoft.com/office/drawing/2014/main" id="{8C1E11E9-020E-4A45-88F6-FE0CD42A0AEA}"/>
              </a:ext>
            </a:extLst>
          </p:cNvPr>
          <p:cNvSpPr txBox="1"/>
          <p:nvPr/>
        </p:nvSpPr>
        <p:spPr>
          <a:xfrm>
            <a:off x="4288354" y="1834944"/>
            <a:ext cx="2820988" cy="338554"/>
          </a:xfrm>
          <a:prstGeom prst="rect">
            <a:avLst/>
          </a:prstGeom>
          <a:noFill/>
        </p:spPr>
        <p:txBody>
          <a:bodyPr>
            <a:spAutoFit/>
          </a:bodyPr>
          <a:lstStyle/>
          <a:p>
            <a:pPr defTabSz="914012">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拥有国内优质品项</a:t>
            </a:r>
          </a:p>
        </p:txBody>
      </p:sp>
      <p:sp>
        <p:nvSpPr>
          <p:cNvPr id="66" name="Content Placeholder 2">
            <a:extLst>
              <a:ext uri="{FF2B5EF4-FFF2-40B4-BE49-F238E27FC236}">
                <a16:creationId xmlns="" xmlns:a16="http://schemas.microsoft.com/office/drawing/2014/main" id="{418AE9DF-2878-41E5-A7A2-43D999D1DB3E}"/>
              </a:ext>
            </a:extLst>
          </p:cNvPr>
          <p:cNvSpPr txBox="1"/>
          <p:nvPr/>
        </p:nvSpPr>
        <p:spPr>
          <a:xfrm>
            <a:off x="4288354" y="2239797"/>
            <a:ext cx="5992813" cy="554037"/>
          </a:xfrm>
          <a:prstGeom prst="rect">
            <a:avLst/>
          </a:prstGeom>
        </p:spPr>
        <p:txBody>
          <a:bodyPr lIns="121619" tIns="60809" rIns="121619" bIns="60809"/>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defTabSz="914012">
              <a:buNone/>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采用高科技专利品项，满足不同客户的需求。</a:t>
            </a:r>
          </a:p>
          <a:p>
            <a:pPr marL="0" indent="0" defTabSz="914012">
              <a:buNone/>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只需</a:t>
            </a:r>
            <a:r>
              <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20-30</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分钟做完一次项目，效果显著。</a:t>
            </a:r>
          </a:p>
        </p:txBody>
      </p:sp>
      <p:grpSp>
        <p:nvGrpSpPr>
          <p:cNvPr id="94" name="组合 1">
            <a:extLst>
              <a:ext uri="{FF2B5EF4-FFF2-40B4-BE49-F238E27FC236}">
                <a16:creationId xmlns="" xmlns:a16="http://schemas.microsoft.com/office/drawing/2014/main" id="{6EBF9246-3759-46B6-9565-A096EF39E101}"/>
              </a:ext>
            </a:extLst>
          </p:cNvPr>
          <p:cNvGrpSpPr/>
          <p:nvPr/>
        </p:nvGrpSpPr>
        <p:grpSpPr>
          <a:xfrm>
            <a:off x="1009989" y="1796819"/>
            <a:ext cx="3098411" cy="971355"/>
            <a:chOff x="1361399" y="1508768"/>
            <a:chExt cx="3098410" cy="971355"/>
          </a:xfrm>
          <a:solidFill>
            <a:srgbClr val="FFC000"/>
          </a:solidFill>
        </p:grpSpPr>
        <p:grpSp>
          <p:nvGrpSpPr>
            <p:cNvPr id="95" name="Group 30">
              <a:extLst>
                <a:ext uri="{FF2B5EF4-FFF2-40B4-BE49-F238E27FC236}">
                  <a16:creationId xmlns="" xmlns:a16="http://schemas.microsoft.com/office/drawing/2014/main" id="{E9ED44B1-4632-44B4-B73A-0919B9AF3F54}"/>
                </a:ext>
              </a:extLst>
            </p:cNvPr>
            <p:cNvGrpSpPr/>
            <p:nvPr/>
          </p:nvGrpSpPr>
          <p:grpSpPr>
            <a:xfrm>
              <a:off x="1361399" y="1508768"/>
              <a:ext cx="3098410" cy="971355"/>
              <a:chOff x="1231550" y="1255634"/>
              <a:chExt cx="2430618" cy="762001"/>
            </a:xfrm>
            <a:grpFill/>
          </p:grpSpPr>
          <p:sp>
            <p:nvSpPr>
              <p:cNvPr id="97" name="Flowchart: Off-page Connector 22">
                <a:extLst>
                  <a:ext uri="{FF2B5EF4-FFF2-40B4-BE49-F238E27FC236}">
                    <a16:creationId xmlns="" xmlns:a16="http://schemas.microsoft.com/office/drawing/2014/main" id="{4DEBF159-C98C-457F-A58A-2851E14707A6}"/>
                  </a:ext>
                </a:extLst>
              </p:cNvPr>
              <p:cNvSpPr/>
              <p:nvPr/>
            </p:nvSpPr>
            <p:spPr>
              <a:xfrm rot="16200000">
                <a:off x="1829116" y="830137"/>
                <a:ext cx="762000" cy="1612995"/>
              </a:xfrm>
              <a:prstGeom prst="flowChartOffpageConnector">
                <a:avLst/>
              </a:prstGeom>
              <a:gradFill>
                <a:gsLst>
                  <a:gs pos="0">
                    <a:srgbClr val="377EB3"/>
                  </a:gs>
                  <a:gs pos="100000">
                    <a:srgbClr val="181E36"/>
                  </a:gs>
                </a:gsLst>
                <a:lin ang="2700000" scaled="0"/>
              </a:gradFill>
              <a:ln w="12700" cap="flat" cmpd="sng" algn="ctr">
                <a:noFill/>
                <a:prstDash val="solid"/>
                <a:miter lim="800000"/>
              </a:ln>
              <a:effectLst/>
            </p:spPr>
            <p:txBody>
              <a:bodyPr vert="vert" anchor="ctr"/>
              <a:lstStyle/>
              <a:p>
                <a:pPr algn="ctr" defTabSz="914377">
                  <a:defRPr/>
                </a:pPr>
                <a:endParaRPr lang="en-US" sz="5867" kern="0" dirty="0">
                  <a:solidFill>
                    <a:prstClr val="white"/>
                  </a:solidFill>
                  <a:latin typeface="Calibri"/>
                  <a:ea typeface="字魂105号-简雅黑" panose="00000500000000000000" pitchFamily="2" charset="-122"/>
                </a:endParaRPr>
              </a:p>
            </p:txBody>
          </p:sp>
          <p:sp>
            <p:nvSpPr>
              <p:cNvPr id="98" name="Round Same Side Corner Rectangle 23">
                <a:extLst>
                  <a:ext uri="{FF2B5EF4-FFF2-40B4-BE49-F238E27FC236}">
                    <a16:creationId xmlns="" xmlns:a16="http://schemas.microsoft.com/office/drawing/2014/main" id="{2E80739F-C8C3-456A-8B95-7EE41C55445E}"/>
                  </a:ext>
                </a:extLst>
              </p:cNvPr>
              <p:cNvSpPr/>
              <p:nvPr/>
            </p:nvSpPr>
            <p:spPr>
              <a:xfrm rot="16200000">
                <a:off x="1080978" y="1406206"/>
                <a:ext cx="762001" cy="460857"/>
              </a:xfrm>
              <a:prstGeom prst="round2SameRect">
                <a:avLst/>
              </a:prstGeom>
              <a:gradFill>
                <a:gsLst>
                  <a:gs pos="0">
                    <a:srgbClr val="377EB3"/>
                  </a:gs>
                  <a:gs pos="100000">
                    <a:srgbClr val="181E36"/>
                  </a:gs>
                </a:gsLst>
                <a:lin ang="2700000" scaled="0"/>
              </a:gradFill>
              <a:ln w="12700" cap="flat" cmpd="sng" algn="ctr">
                <a:noFill/>
                <a:prstDash val="solid"/>
                <a:miter lim="800000"/>
              </a:ln>
              <a:effectLst/>
            </p:spPr>
            <p:txBody>
              <a:bodyPr vert="vert" anchor="ctr"/>
              <a:lstStyle/>
              <a:p>
                <a:pPr algn="ctr" defTabSz="914377">
                  <a:defRPr/>
                </a:pPr>
                <a:r>
                  <a:rPr lang="en-US" sz="2800" kern="0" dirty="0">
                    <a:solidFill>
                      <a:prstClr val="white">
                        <a:lumMod val="50000"/>
                        <a:lumOff val="50000"/>
                      </a:prstClr>
                    </a:solidFill>
                    <a:latin typeface="字魂105号-简雅黑" panose="00000500000000000000" pitchFamily="2" charset="-122"/>
                    <a:ea typeface="字魂105号-简雅黑" panose="00000500000000000000" pitchFamily="2" charset="-122"/>
                  </a:rPr>
                  <a:t>01</a:t>
                </a:r>
              </a:p>
            </p:txBody>
          </p:sp>
          <p:cxnSp>
            <p:nvCxnSpPr>
              <p:cNvPr id="99" name="Straight Connector 24">
                <a:extLst>
                  <a:ext uri="{FF2B5EF4-FFF2-40B4-BE49-F238E27FC236}">
                    <a16:creationId xmlns="" xmlns:a16="http://schemas.microsoft.com/office/drawing/2014/main" id="{1D45A48C-ACE2-4BFE-A1C5-A755F480652C}"/>
                  </a:ext>
                </a:extLst>
              </p:cNvPr>
              <p:cNvCxnSpPr/>
              <p:nvPr/>
            </p:nvCxnSpPr>
            <p:spPr>
              <a:xfrm flipV="1">
                <a:off x="2991445" y="1636635"/>
                <a:ext cx="670723" cy="2"/>
              </a:xfrm>
              <a:prstGeom prst="line">
                <a:avLst/>
              </a:prstGeom>
              <a:grpFill/>
              <a:ln w="19050" cap="flat" cmpd="sng" algn="ctr">
                <a:solidFill>
                  <a:srgbClr val="076EB8"/>
                </a:solidFill>
                <a:prstDash val="sysDot"/>
                <a:miter lim="800000"/>
              </a:ln>
              <a:effectLst/>
            </p:spPr>
          </p:cxnSp>
        </p:grpSp>
        <p:sp>
          <p:nvSpPr>
            <p:cNvPr id="96" name="Freeform 35">
              <a:extLst>
                <a:ext uri="{FF2B5EF4-FFF2-40B4-BE49-F238E27FC236}">
                  <a16:creationId xmlns="" xmlns:a16="http://schemas.microsoft.com/office/drawing/2014/main" id="{92B5431B-4D99-4DF8-AE44-E840FC80B333}"/>
                </a:ext>
              </a:extLst>
            </p:cNvPr>
            <p:cNvSpPr>
              <a:spLocks noChangeAspect="1" noEditPoints="1"/>
            </p:cNvSpPr>
            <p:nvPr/>
          </p:nvSpPr>
          <p:spPr bwMode="auto">
            <a:xfrm>
              <a:off x="2269724" y="1753520"/>
              <a:ext cx="783774" cy="457201"/>
            </a:xfrm>
            <a:custGeom>
              <a:avLst/>
              <a:gdLst>
                <a:gd name="T0" fmla="*/ 135 w 157"/>
                <a:gd name="T1" fmla="*/ 46 h 106"/>
                <a:gd name="T2" fmla="*/ 136 w 157"/>
                <a:gd name="T3" fmla="*/ 37 h 106"/>
                <a:gd name="T4" fmla="*/ 99 w 157"/>
                <a:gd name="T5" fmla="*/ 0 h 106"/>
                <a:gd name="T6" fmla="*/ 73 w 157"/>
                <a:gd name="T7" fmla="*/ 18 h 106"/>
                <a:gd name="T8" fmla="*/ 45 w 157"/>
                <a:gd name="T9" fmla="*/ 8 h 106"/>
                <a:gd name="T10" fmla="*/ 19 w 157"/>
                <a:gd name="T11" fmla="*/ 39 h 106"/>
                <a:gd name="T12" fmla="*/ 20 w 157"/>
                <a:gd name="T13" fmla="*/ 47 h 106"/>
                <a:gd name="T14" fmla="*/ 0 w 157"/>
                <a:gd name="T15" fmla="*/ 75 h 106"/>
                <a:gd name="T16" fmla="*/ 31 w 157"/>
                <a:gd name="T17" fmla="*/ 106 h 106"/>
                <a:gd name="T18" fmla="*/ 126 w 157"/>
                <a:gd name="T19" fmla="*/ 106 h 106"/>
                <a:gd name="T20" fmla="*/ 157 w 157"/>
                <a:gd name="T21" fmla="*/ 75 h 106"/>
                <a:gd name="T22" fmla="*/ 135 w 157"/>
                <a:gd name="T23" fmla="*/ 46 h 106"/>
                <a:gd name="T24" fmla="*/ 120 w 157"/>
                <a:gd name="T25" fmla="*/ 100 h 106"/>
                <a:gd name="T26" fmla="*/ 79 w 157"/>
                <a:gd name="T27" fmla="*/ 100 h 106"/>
                <a:gd name="T28" fmla="*/ 103 w 157"/>
                <a:gd name="T29" fmla="*/ 75 h 106"/>
                <a:gd name="T30" fmla="*/ 102 w 157"/>
                <a:gd name="T31" fmla="*/ 72 h 106"/>
                <a:gd name="T32" fmla="*/ 92 w 157"/>
                <a:gd name="T33" fmla="*/ 72 h 106"/>
                <a:gd name="T34" fmla="*/ 92 w 157"/>
                <a:gd name="T35" fmla="*/ 68 h 106"/>
                <a:gd name="T36" fmla="*/ 92 w 157"/>
                <a:gd name="T37" fmla="*/ 37 h 106"/>
                <a:gd name="T38" fmla="*/ 90 w 157"/>
                <a:gd name="T39" fmla="*/ 35 h 106"/>
                <a:gd name="T40" fmla="*/ 64 w 157"/>
                <a:gd name="T41" fmla="*/ 35 h 106"/>
                <a:gd name="T42" fmla="*/ 62 w 157"/>
                <a:gd name="T43" fmla="*/ 37 h 106"/>
                <a:gd name="T44" fmla="*/ 62 w 157"/>
                <a:gd name="T45" fmla="*/ 68 h 106"/>
                <a:gd name="T46" fmla="*/ 62 w 157"/>
                <a:gd name="T47" fmla="*/ 73 h 106"/>
                <a:gd name="T48" fmla="*/ 51 w 157"/>
                <a:gd name="T49" fmla="*/ 73 h 106"/>
                <a:gd name="T50" fmla="*/ 50 w 157"/>
                <a:gd name="T51" fmla="*/ 76 h 106"/>
                <a:gd name="T52" fmla="*/ 75 w 157"/>
                <a:gd name="T53" fmla="*/ 100 h 106"/>
                <a:gd name="T54" fmla="*/ 38 w 157"/>
                <a:gd name="T55" fmla="*/ 100 h 106"/>
                <a:gd name="T56" fmla="*/ 11 w 157"/>
                <a:gd name="T57" fmla="*/ 74 h 106"/>
                <a:gd name="T58" fmla="*/ 29 w 157"/>
                <a:gd name="T59" fmla="*/ 50 h 106"/>
                <a:gd name="T60" fmla="*/ 28 w 157"/>
                <a:gd name="T61" fmla="*/ 44 h 106"/>
                <a:gd name="T62" fmla="*/ 50 w 157"/>
                <a:gd name="T63" fmla="*/ 17 h 106"/>
                <a:gd name="T64" fmla="*/ 74 w 157"/>
                <a:gd name="T65" fmla="*/ 29 h 106"/>
                <a:gd name="T66" fmla="*/ 97 w 157"/>
                <a:gd name="T67" fmla="*/ 10 h 106"/>
                <a:gd name="T68" fmla="*/ 128 w 157"/>
                <a:gd name="T69" fmla="*/ 42 h 106"/>
                <a:gd name="T70" fmla="*/ 127 w 157"/>
                <a:gd name="T71" fmla="*/ 49 h 106"/>
                <a:gd name="T72" fmla="*/ 147 w 157"/>
                <a:gd name="T73" fmla="*/ 74 h 106"/>
                <a:gd name="T74" fmla="*/ 120 w 157"/>
                <a:gd name="T75" fmla="*/ 10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 h="106">
                  <a:moveTo>
                    <a:pt x="135" y="46"/>
                  </a:moveTo>
                  <a:cubicBezTo>
                    <a:pt x="136" y="43"/>
                    <a:pt x="136" y="40"/>
                    <a:pt x="136" y="37"/>
                  </a:cubicBezTo>
                  <a:cubicBezTo>
                    <a:pt x="136" y="16"/>
                    <a:pt x="120" y="0"/>
                    <a:pt x="99" y="0"/>
                  </a:cubicBezTo>
                  <a:cubicBezTo>
                    <a:pt x="76" y="0"/>
                    <a:pt x="73" y="18"/>
                    <a:pt x="73" y="18"/>
                  </a:cubicBezTo>
                  <a:cubicBezTo>
                    <a:pt x="73" y="18"/>
                    <a:pt x="63" y="6"/>
                    <a:pt x="45" y="8"/>
                  </a:cubicBezTo>
                  <a:cubicBezTo>
                    <a:pt x="30" y="11"/>
                    <a:pt x="19" y="25"/>
                    <a:pt x="19" y="39"/>
                  </a:cubicBezTo>
                  <a:cubicBezTo>
                    <a:pt x="19" y="42"/>
                    <a:pt x="20" y="44"/>
                    <a:pt x="20" y="47"/>
                  </a:cubicBezTo>
                  <a:cubicBezTo>
                    <a:pt x="9" y="51"/>
                    <a:pt x="0" y="62"/>
                    <a:pt x="0" y="75"/>
                  </a:cubicBezTo>
                  <a:cubicBezTo>
                    <a:pt x="0" y="92"/>
                    <a:pt x="14" y="106"/>
                    <a:pt x="31" y="106"/>
                  </a:cubicBezTo>
                  <a:cubicBezTo>
                    <a:pt x="126" y="106"/>
                    <a:pt x="126" y="106"/>
                    <a:pt x="126" y="106"/>
                  </a:cubicBezTo>
                  <a:cubicBezTo>
                    <a:pt x="143" y="106"/>
                    <a:pt x="157" y="92"/>
                    <a:pt x="157" y="75"/>
                  </a:cubicBezTo>
                  <a:cubicBezTo>
                    <a:pt x="157" y="62"/>
                    <a:pt x="148" y="50"/>
                    <a:pt x="135" y="46"/>
                  </a:cubicBezTo>
                  <a:close/>
                  <a:moveTo>
                    <a:pt x="120" y="100"/>
                  </a:moveTo>
                  <a:cubicBezTo>
                    <a:pt x="79" y="100"/>
                    <a:pt x="79" y="100"/>
                    <a:pt x="79" y="100"/>
                  </a:cubicBezTo>
                  <a:cubicBezTo>
                    <a:pt x="82" y="97"/>
                    <a:pt x="103" y="75"/>
                    <a:pt x="103" y="75"/>
                  </a:cubicBezTo>
                  <a:cubicBezTo>
                    <a:pt x="103" y="75"/>
                    <a:pt x="106" y="72"/>
                    <a:pt x="102" y="72"/>
                  </a:cubicBezTo>
                  <a:cubicBezTo>
                    <a:pt x="98" y="72"/>
                    <a:pt x="92" y="72"/>
                    <a:pt x="92" y="72"/>
                  </a:cubicBezTo>
                  <a:cubicBezTo>
                    <a:pt x="92" y="72"/>
                    <a:pt x="92" y="70"/>
                    <a:pt x="92" y="68"/>
                  </a:cubicBezTo>
                  <a:cubicBezTo>
                    <a:pt x="92" y="59"/>
                    <a:pt x="92" y="43"/>
                    <a:pt x="92" y="37"/>
                  </a:cubicBezTo>
                  <a:cubicBezTo>
                    <a:pt x="92" y="37"/>
                    <a:pt x="92" y="35"/>
                    <a:pt x="90" y="35"/>
                  </a:cubicBezTo>
                  <a:cubicBezTo>
                    <a:pt x="88" y="35"/>
                    <a:pt x="67" y="35"/>
                    <a:pt x="64" y="35"/>
                  </a:cubicBezTo>
                  <a:cubicBezTo>
                    <a:pt x="61" y="35"/>
                    <a:pt x="62" y="37"/>
                    <a:pt x="62" y="37"/>
                  </a:cubicBezTo>
                  <a:cubicBezTo>
                    <a:pt x="62" y="44"/>
                    <a:pt x="62" y="59"/>
                    <a:pt x="62" y="68"/>
                  </a:cubicBezTo>
                  <a:cubicBezTo>
                    <a:pt x="62" y="71"/>
                    <a:pt x="62" y="73"/>
                    <a:pt x="62" y="73"/>
                  </a:cubicBezTo>
                  <a:cubicBezTo>
                    <a:pt x="62" y="73"/>
                    <a:pt x="54" y="73"/>
                    <a:pt x="51" y="73"/>
                  </a:cubicBezTo>
                  <a:cubicBezTo>
                    <a:pt x="47" y="73"/>
                    <a:pt x="50" y="76"/>
                    <a:pt x="50" y="76"/>
                  </a:cubicBezTo>
                  <a:cubicBezTo>
                    <a:pt x="75" y="100"/>
                    <a:pt x="75" y="100"/>
                    <a:pt x="75" y="100"/>
                  </a:cubicBezTo>
                  <a:cubicBezTo>
                    <a:pt x="38" y="100"/>
                    <a:pt x="38" y="100"/>
                    <a:pt x="38" y="100"/>
                  </a:cubicBezTo>
                  <a:cubicBezTo>
                    <a:pt x="23" y="100"/>
                    <a:pt x="11" y="88"/>
                    <a:pt x="11" y="74"/>
                  </a:cubicBezTo>
                  <a:cubicBezTo>
                    <a:pt x="11" y="63"/>
                    <a:pt x="18" y="53"/>
                    <a:pt x="29" y="50"/>
                  </a:cubicBezTo>
                  <a:cubicBezTo>
                    <a:pt x="28" y="48"/>
                    <a:pt x="28" y="46"/>
                    <a:pt x="28" y="44"/>
                  </a:cubicBezTo>
                  <a:cubicBezTo>
                    <a:pt x="28" y="31"/>
                    <a:pt x="37" y="19"/>
                    <a:pt x="50" y="17"/>
                  </a:cubicBezTo>
                  <a:cubicBezTo>
                    <a:pt x="65" y="15"/>
                    <a:pt x="74" y="29"/>
                    <a:pt x="74" y="29"/>
                  </a:cubicBezTo>
                  <a:cubicBezTo>
                    <a:pt x="74" y="29"/>
                    <a:pt x="77" y="10"/>
                    <a:pt x="97" y="10"/>
                  </a:cubicBezTo>
                  <a:cubicBezTo>
                    <a:pt x="115" y="10"/>
                    <a:pt x="128" y="24"/>
                    <a:pt x="128" y="42"/>
                  </a:cubicBezTo>
                  <a:cubicBezTo>
                    <a:pt x="128" y="44"/>
                    <a:pt x="127" y="47"/>
                    <a:pt x="127" y="49"/>
                  </a:cubicBezTo>
                  <a:cubicBezTo>
                    <a:pt x="138" y="53"/>
                    <a:pt x="147" y="62"/>
                    <a:pt x="147" y="74"/>
                  </a:cubicBezTo>
                  <a:cubicBezTo>
                    <a:pt x="147" y="88"/>
                    <a:pt x="135" y="100"/>
                    <a:pt x="120" y="100"/>
                  </a:cubicBezTo>
                  <a:close/>
                </a:path>
              </a:pathLst>
            </a:custGeom>
            <a:solidFill>
              <a:schemeClr val="bg1"/>
            </a:solidFill>
            <a:ln>
              <a:noFill/>
            </a:ln>
          </p:spPr>
          <p:txBody>
            <a:bodyPr lIns="121920" tIns="60960" rIns="121920" bIns="60960"/>
            <a:lstStyle/>
            <a:p>
              <a:pPr defTabSz="914377">
                <a:defRPr/>
              </a:pPr>
              <a:endParaRPr lang="en-US" sz="3200" kern="0" dirty="0">
                <a:solidFill>
                  <a:prstClr val="black"/>
                </a:solidFill>
                <a:latin typeface="Calibri"/>
                <a:ea typeface="字魂105号-简雅黑" panose="00000500000000000000" pitchFamily="2" charset="-122"/>
              </a:endParaRPr>
            </a:p>
          </p:txBody>
        </p:sp>
      </p:grpSp>
      <p:grpSp>
        <p:nvGrpSpPr>
          <p:cNvPr id="100" name="组合 3">
            <a:extLst>
              <a:ext uri="{FF2B5EF4-FFF2-40B4-BE49-F238E27FC236}">
                <a16:creationId xmlns="" xmlns:a16="http://schemas.microsoft.com/office/drawing/2014/main" id="{7D67C9F8-1CE3-45B0-AC5A-B3D2CFA62580}"/>
              </a:ext>
            </a:extLst>
          </p:cNvPr>
          <p:cNvGrpSpPr/>
          <p:nvPr/>
        </p:nvGrpSpPr>
        <p:grpSpPr>
          <a:xfrm>
            <a:off x="1007436" y="3920302"/>
            <a:ext cx="3103961" cy="971356"/>
            <a:chOff x="1358843" y="4069078"/>
            <a:chExt cx="3103961" cy="971356"/>
          </a:xfrm>
          <a:solidFill>
            <a:srgbClr val="DE4949"/>
          </a:solidFill>
        </p:grpSpPr>
        <p:grpSp>
          <p:nvGrpSpPr>
            <p:cNvPr id="101" name="Group 40">
              <a:extLst>
                <a:ext uri="{FF2B5EF4-FFF2-40B4-BE49-F238E27FC236}">
                  <a16:creationId xmlns="" xmlns:a16="http://schemas.microsoft.com/office/drawing/2014/main" id="{7DFACE43-5ED3-464F-85F9-BD37E763FAD5}"/>
                </a:ext>
              </a:extLst>
            </p:cNvPr>
            <p:cNvGrpSpPr/>
            <p:nvPr/>
          </p:nvGrpSpPr>
          <p:grpSpPr>
            <a:xfrm>
              <a:off x="1358843" y="4069078"/>
              <a:ext cx="3103961" cy="971356"/>
              <a:chOff x="1229546" y="1255634"/>
              <a:chExt cx="2434973" cy="762002"/>
            </a:xfrm>
            <a:grpFill/>
          </p:grpSpPr>
          <p:sp>
            <p:nvSpPr>
              <p:cNvPr id="103" name="Flowchart: Off-page Connector 47">
                <a:extLst>
                  <a:ext uri="{FF2B5EF4-FFF2-40B4-BE49-F238E27FC236}">
                    <a16:creationId xmlns="" xmlns:a16="http://schemas.microsoft.com/office/drawing/2014/main" id="{F928068B-FBD5-4415-A73A-3CDBB0A6E91C}"/>
                  </a:ext>
                </a:extLst>
              </p:cNvPr>
              <p:cNvSpPr/>
              <p:nvPr/>
            </p:nvSpPr>
            <p:spPr>
              <a:xfrm rot="16200000">
                <a:off x="1829116" y="830138"/>
                <a:ext cx="762000" cy="1612995"/>
              </a:xfrm>
              <a:prstGeom prst="flowChartOffpageConnector">
                <a:avLst/>
              </a:prstGeom>
              <a:gradFill>
                <a:gsLst>
                  <a:gs pos="0">
                    <a:srgbClr val="377EB3"/>
                  </a:gs>
                  <a:gs pos="100000">
                    <a:srgbClr val="181E36"/>
                  </a:gs>
                </a:gsLst>
                <a:lin ang="2700000" scaled="0"/>
              </a:gradFill>
              <a:ln w="12700" cap="flat" cmpd="sng" algn="ctr">
                <a:noFill/>
                <a:prstDash val="solid"/>
                <a:miter lim="800000"/>
              </a:ln>
              <a:effectLst/>
            </p:spPr>
            <p:txBody>
              <a:bodyPr vert="vert" anchor="ctr"/>
              <a:lstStyle/>
              <a:p>
                <a:pPr algn="ctr" defTabSz="914377">
                  <a:defRPr/>
                </a:pPr>
                <a:endParaRPr lang="en-US" sz="3600" kern="0" dirty="0">
                  <a:solidFill>
                    <a:prstClr val="white"/>
                  </a:solidFill>
                  <a:latin typeface="字魂105号-简雅黑" panose="00000500000000000000" pitchFamily="2" charset="-122"/>
                  <a:ea typeface="字魂105号-简雅黑" panose="00000500000000000000" pitchFamily="2" charset="-122"/>
                </a:endParaRPr>
              </a:p>
            </p:txBody>
          </p:sp>
          <p:sp>
            <p:nvSpPr>
              <p:cNvPr id="104" name="Round Same Side Corner Rectangle 49">
                <a:extLst>
                  <a:ext uri="{FF2B5EF4-FFF2-40B4-BE49-F238E27FC236}">
                    <a16:creationId xmlns="" xmlns:a16="http://schemas.microsoft.com/office/drawing/2014/main" id="{100A1409-9B1D-4BD0-A291-5F49C9185BA9}"/>
                  </a:ext>
                </a:extLst>
              </p:cNvPr>
              <p:cNvSpPr/>
              <p:nvPr/>
            </p:nvSpPr>
            <p:spPr>
              <a:xfrm rot="16200000">
                <a:off x="1078974" y="1406206"/>
                <a:ext cx="762001" cy="460857"/>
              </a:xfrm>
              <a:prstGeom prst="round2SameRect">
                <a:avLst/>
              </a:prstGeom>
              <a:gradFill>
                <a:gsLst>
                  <a:gs pos="0">
                    <a:srgbClr val="377EB3"/>
                  </a:gs>
                  <a:gs pos="100000">
                    <a:srgbClr val="181E36"/>
                  </a:gs>
                </a:gsLst>
                <a:lin ang="2700000" scaled="0"/>
              </a:gradFill>
              <a:ln w="12700" cap="flat" cmpd="sng" algn="ctr">
                <a:noFill/>
                <a:prstDash val="solid"/>
                <a:miter lim="800000"/>
              </a:ln>
              <a:effectLst/>
            </p:spPr>
            <p:txBody>
              <a:bodyPr vert="vert" anchor="ctr"/>
              <a:lstStyle/>
              <a:p>
                <a:pPr algn="ctr" defTabSz="914377">
                  <a:defRPr/>
                </a:pPr>
                <a:r>
                  <a:rPr lang="en-US" sz="2800" kern="0" dirty="0">
                    <a:solidFill>
                      <a:prstClr val="white">
                        <a:lumMod val="50000"/>
                        <a:lumOff val="50000"/>
                      </a:prstClr>
                    </a:solidFill>
                    <a:latin typeface="字魂105号-简雅黑" panose="00000500000000000000" pitchFamily="2" charset="-122"/>
                    <a:ea typeface="字魂105号-简雅黑" panose="00000500000000000000" pitchFamily="2" charset="-122"/>
                  </a:rPr>
                  <a:t>03</a:t>
                </a:r>
              </a:p>
            </p:txBody>
          </p:sp>
          <p:cxnSp>
            <p:nvCxnSpPr>
              <p:cNvPr id="105" name="Straight Connector 50">
                <a:extLst>
                  <a:ext uri="{FF2B5EF4-FFF2-40B4-BE49-F238E27FC236}">
                    <a16:creationId xmlns="" xmlns:a16="http://schemas.microsoft.com/office/drawing/2014/main" id="{EF82FA01-1265-4630-9B57-BE564276D1CB}"/>
                  </a:ext>
                </a:extLst>
              </p:cNvPr>
              <p:cNvCxnSpPr>
                <a:cxnSpLocks/>
              </p:cNvCxnSpPr>
              <p:nvPr/>
            </p:nvCxnSpPr>
            <p:spPr>
              <a:xfrm>
                <a:off x="2993795" y="1636635"/>
                <a:ext cx="670724" cy="1"/>
              </a:xfrm>
              <a:prstGeom prst="line">
                <a:avLst/>
              </a:prstGeom>
              <a:grpFill/>
              <a:ln w="19050" cap="flat" cmpd="sng" algn="ctr">
                <a:solidFill>
                  <a:srgbClr val="076EB8"/>
                </a:solidFill>
                <a:prstDash val="sysDot"/>
                <a:miter lim="800000"/>
              </a:ln>
              <a:effectLst/>
            </p:spPr>
          </p:cxnSp>
        </p:grpSp>
        <p:sp>
          <p:nvSpPr>
            <p:cNvPr id="102" name="Freeform 61">
              <a:extLst>
                <a:ext uri="{FF2B5EF4-FFF2-40B4-BE49-F238E27FC236}">
                  <a16:creationId xmlns="" xmlns:a16="http://schemas.microsoft.com/office/drawing/2014/main" id="{E40B1FC2-780E-4D6A-A8C3-CA107A6E1F23}"/>
                </a:ext>
              </a:extLst>
            </p:cNvPr>
            <p:cNvSpPr>
              <a:spLocks/>
            </p:cNvSpPr>
            <p:nvPr/>
          </p:nvSpPr>
          <p:spPr bwMode="auto">
            <a:xfrm>
              <a:off x="2382417" y="4264823"/>
              <a:ext cx="558388" cy="579867"/>
            </a:xfrm>
            <a:custGeom>
              <a:avLst/>
              <a:gdLst>
                <a:gd name="T0" fmla="*/ 99 w 137"/>
                <a:gd name="T1" fmla="*/ 57 h 142"/>
                <a:gd name="T2" fmla="*/ 137 w 137"/>
                <a:gd name="T3" fmla="*/ 57 h 142"/>
                <a:gd name="T4" fmla="*/ 76 w 137"/>
                <a:gd name="T5" fmla="*/ 4 h 142"/>
                <a:gd name="T6" fmla="*/ 69 w 137"/>
                <a:gd name="T7" fmla="*/ 0 h 142"/>
                <a:gd name="T8" fmla="*/ 62 w 137"/>
                <a:gd name="T9" fmla="*/ 4 h 142"/>
                <a:gd name="T10" fmla="*/ 0 w 137"/>
                <a:gd name="T11" fmla="*/ 57 h 142"/>
                <a:gd name="T12" fmla="*/ 39 w 137"/>
                <a:gd name="T13" fmla="*/ 57 h 142"/>
                <a:gd name="T14" fmla="*/ 62 w 137"/>
                <a:gd name="T15" fmla="*/ 4 h 142"/>
                <a:gd name="T16" fmla="*/ 62 w 137"/>
                <a:gd name="T17" fmla="*/ 5 h 142"/>
                <a:gd name="T18" fmla="*/ 43 w 137"/>
                <a:gd name="T19" fmla="*/ 57 h 142"/>
                <a:gd name="T20" fmla="*/ 64 w 137"/>
                <a:gd name="T21" fmla="*/ 57 h 142"/>
                <a:gd name="T22" fmla="*/ 64 w 137"/>
                <a:gd name="T23" fmla="*/ 122 h 142"/>
                <a:gd name="T24" fmla="*/ 64 w 137"/>
                <a:gd name="T25" fmla="*/ 125 h 142"/>
                <a:gd name="T26" fmla="*/ 64 w 137"/>
                <a:gd name="T27" fmla="*/ 130 h 142"/>
                <a:gd name="T28" fmla="*/ 76 w 137"/>
                <a:gd name="T29" fmla="*/ 142 h 142"/>
                <a:gd name="T30" fmla="*/ 87 w 137"/>
                <a:gd name="T31" fmla="*/ 130 h 142"/>
                <a:gd name="T32" fmla="*/ 87 w 137"/>
                <a:gd name="T33" fmla="*/ 125 h 142"/>
                <a:gd name="T34" fmla="*/ 79 w 137"/>
                <a:gd name="T35" fmla="*/ 125 h 142"/>
                <a:gd name="T36" fmla="*/ 79 w 137"/>
                <a:gd name="T37" fmla="*/ 127 h 142"/>
                <a:gd name="T38" fmla="*/ 79 w 137"/>
                <a:gd name="T39" fmla="*/ 129 h 142"/>
                <a:gd name="T40" fmla="*/ 76 w 137"/>
                <a:gd name="T41" fmla="*/ 133 h 142"/>
                <a:gd name="T42" fmla="*/ 72 w 137"/>
                <a:gd name="T43" fmla="*/ 129 h 142"/>
                <a:gd name="T44" fmla="*/ 72 w 137"/>
                <a:gd name="T45" fmla="*/ 127 h 142"/>
                <a:gd name="T46" fmla="*/ 72 w 137"/>
                <a:gd name="T47" fmla="*/ 125 h 142"/>
                <a:gd name="T48" fmla="*/ 72 w 137"/>
                <a:gd name="T49" fmla="*/ 111 h 142"/>
                <a:gd name="T50" fmla="*/ 72 w 137"/>
                <a:gd name="T51" fmla="*/ 57 h 142"/>
                <a:gd name="T52" fmla="*/ 94 w 137"/>
                <a:gd name="T53" fmla="*/ 57 h 142"/>
                <a:gd name="T54" fmla="*/ 76 w 137"/>
                <a:gd name="T55" fmla="*/ 5 h 142"/>
                <a:gd name="T56" fmla="*/ 76 w 137"/>
                <a:gd name="T57" fmla="*/ 4 h 142"/>
                <a:gd name="T58" fmla="*/ 99 w 137"/>
                <a:gd name="T59" fmla="*/ 57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7" h="142">
                  <a:moveTo>
                    <a:pt x="99" y="57"/>
                  </a:moveTo>
                  <a:cubicBezTo>
                    <a:pt x="137" y="57"/>
                    <a:pt x="137" y="57"/>
                    <a:pt x="137" y="57"/>
                  </a:cubicBezTo>
                  <a:cubicBezTo>
                    <a:pt x="130" y="28"/>
                    <a:pt x="105" y="7"/>
                    <a:pt x="76" y="4"/>
                  </a:cubicBezTo>
                  <a:cubicBezTo>
                    <a:pt x="74" y="1"/>
                    <a:pt x="72" y="0"/>
                    <a:pt x="69" y="0"/>
                  </a:cubicBezTo>
                  <a:cubicBezTo>
                    <a:pt x="66" y="0"/>
                    <a:pt x="64" y="1"/>
                    <a:pt x="62" y="4"/>
                  </a:cubicBezTo>
                  <a:cubicBezTo>
                    <a:pt x="32" y="6"/>
                    <a:pt x="7" y="28"/>
                    <a:pt x="0" y="57"/>
                  </a:cubicBezTo>
                  <a:cubicBezTo>
                    <a:pt x="39" y="57"/>
                    <a:pt x="39" y="57"/>
                    <a:pt x="39" y="57"/>
                  </a:cubicBezTo>
                  <a:cubicBezTo>
                    <a:pt x="39" y="24"/>
                    <a:pt x="58" y="7"/>
                    <a:pt x="62" y="4"/>
                  </a:cubicBezTo>
                  <a:cubicBezTo>
                    <a:pt x="62" y="4"/>
                    <a:pt x="62" y="5"/>
                    <a:pt x="62" y="5"/>
                  </a:cubicBezTo>
                  <a:cubicBezTo>
                    <a:pt x="41" y="31"/>
                    <a:pt x="43" y="57"/>
                    <a:pt x="43" y="57"/>
                  </a:cubicBezTo>
                  <a:cubicBezTo>
                    <a:pt x="64" y="57"/>
                    <a:pt x="64" y="57"/>
                    <a:pt x="64" y="57"/>
                  </a:cubicBezTo>
                  <a:cubicBezTo>
                    <a:pt x="64" y="122"/>
                    <a:pt x="64" y="122"/>
                    <a:pt x="64" y="122"/>
                  </a:cubicBezTo>
                  <a:cubicBezTo>
                    <a:pt x="64" y="125"/>
                    <a:pt x="64" y="125"/>
                    <a:pt x="64" y="125"/>
                  </a:cubicBezTo>
                  <a:cubicBezTo>
                    <a:pt x="64" y="130"/>
                    <a:pt x="64" y="130"/>
                    <a:pt x="64" y="130"/>
                  </a:cubicBezTo>
                  <a:cubicBezTo>
                    <a:pt x="64" y="136"/>
                    <a:pt x="69" y="142"/>
                    <a:pt x="76" y="142"/>
                  </a:cubicBezTo>
                  <a:cubicBezTo>
                    <a:pt x="82" y="142"/>
                    <a:pt x="87" y="136"/>
                    <a:pt x="87" y="130"/>
                  </a:cubicBezTo>
                  <a:cubicBezTo>
                    <a:pt x="87" y="125"/>
                    <a:pt x="87" y="125"/>
                    <a:pt x="87" y="125"/>
                  </a:cubicBezTo>
                  <a:cubicBezTo>
                    <a:pt x="79" y="125"/>
                    <a:pt x="79" y="125"/>
                    <a:pt x="79" y="125"/>
                  </a:cubicBezTo>
                  <a:cubicBezTo>
                    <a:pt x="79" y="127"/>
                    <a:pt x="79" y="127"/>
                    <a:pt x="79" y="127"/>
                  </a:cubicBezTo>
                  <a:cubicBezTo>
                    <a:pt x="79" y="129"/>
                    <a:pt x="79" y="129"/>
                    <a:pt x="79" y="129"/>
                  </a:cubicBezTo>
                  <a:cubicBezTo>
                    <a:pt x="79" y="131"/>
                    <a:pt x="78" y="133"/>
                    <a:pt x="76" y="133"/>
                  </a:cubicBezTo>
                  <a:cubicBezTo>
                    <a:pt x="74" y="133"/>
                    <a:pt x="72" y="131"/>
                    <a:pt x="72" y="129"/>
                  </a:cubicBezTo>
                  <a:cubicBezTo>
                    <a:pt x="72" y="127"/>
                    <a:pt x="72" y="127"/>
                    <a:pt x="72" y="127"/>
                  </a:cubicBezTo>
                  <a:cubicBezTo>
                    <a:pt x="72" y="125"/>
                    <a:pt x="72" y="125"/>
                    <a:pt x="72" y="125"/>
                  </a:cubicBezTo>
                  <a:cubicBezTo>
                    <a:pt x="72" y="111"/>
                    <a:pt x="72" y="111"/>
                    <a:pt x="72" y="111"/>
                  </a:cubicBezTo>
                  <a:cubicBezTo>
                    <a:pt x="72" y="57"/>
                    <a:pt x="72" y="57"/>
                    <a:pt x="72" y="57"/>
                  </a:cubicBezTo>
                  <a:cubicBezTo>
                    <a:pt x="94" y="57"/>
                    <a:pt x="94" y="57"/>
                    <a:pt x="94" y="57"/>
                  </a:cubicBezTo>
                  <a:cubicBezTo>
                    <a:pt x="94" y="57"/>
                    <a:pt x="97" y="31"/>
                    <a:pt x="76" y="5"/>
                  </a:cubicBezTo>
                  <a:cubicBezTo>
                    <a:pt x="76" y="5"/>
                    <a:pt x="76" y="4"/>
                    <a:pt x="76" y="4"/>
                  </a:cubicBezTo>
                  <a:cubicBezTo>
                    <a:pt x="80" y="7"/>
                    <a:pt x="99" y="24"/>
                    <a:pt x="99" y="57"/>
                  </a:cubicBezTo>
                  <a:close/>
                </a:path>
              </a:pathLst>
            </a:custGeom>
            <a:solidFill>
              <a:schemeClr val="bg1"/>
            </a:solidFill>
            <a:ln>
              <a:noFill/>
            </a:ln>
          </p:spPr>
          <p:txBody>
            <a:bodyPr lIns="121920" tIns="60960" rIns="121920" bIns="60960"/>
            <a:lstStyle/>
            <a:p>
              <a:pPr defTabSz="914377">
                <a:defRPr/>
              </a:pPr>
              <a:endParaRPr lang="en-US" sz="2400" kern="0" dirty="0">
                <a:solidFill>
                  <a:prstClr val="black"/>
                </a:solidFill>
                <a:latin typeface="字魂105号-简雅黑" panose="00000500000000000000" pitchFamily="2" charset="-122"/>
                <a:ea typeface="字魂105号-简雅黑" panose="00000500000000000000" pitchFamily="2" charset="-122"/>
              </a:endParaRPr>
            </a:p>
          </p:txBody>
        </p:sp>
      </p:grpSp>
      <p:grpSp>
        <p:nvGrpSpPr>
          <p:cNvPr id="106" name="组合 2">
            <a:extLst>
              <a:ext uri="{FF2B5EF4-FFF2-40B4-BE49-F238E27FC236}">
                <a16:creationId xmlns="" xmlns:a16="http://schemas.microsoft.com/office/drawing/2014/main" id="{AC25B08A-BEF1-4386-8455-0A17186570E8}"/>
              </a:ext>
            </a:extLst>
          </p:cNvPr>
          <p:cNvGrpSpPr/>
          <p:nvPr/>
        </p:nvGrpSpPr>
        <p:grpSpPr>
          <a:xfrm>
            <a:off x="5729891" y="2907577"/>
            <a:ext cx="3098408" cy="971356"/>
            <a:chOff x="1361399" y="2788923"/>
            <a:chExt cx="3098408" cy="971356"/>
          </a:xfrm>
          <a:solidFill>
            <a:srgbClr val="E27A3D"/>
          </a:solidFill>
        </p:grpSpPr>
        <p:grpSp>
          <p:nvGrpSpPr>
            <p:cNvPr id="107" name="Group 31">
              <a:extLst>
                <a:ext uri="{FF2B5EF4-FFF2-40B4-BE49-F238E27FC236}">
                  <a16:creationId xmlns="" xmlns:a16="http://schemas.microsoft.com/office/drawing/2014/main" id="{E37712BC-6429-4637-BF0C-7A515263D2B5}"/>
                </a:ext>
              </a:extLst>
            </p:cNvPr>
            <p:cNvGrpSpPr/>
            <p:nvPr/>
          </p:nvGrpSpPr>
          <p:grpSpPr>
            <a:xfrm>
              <a:off x="1361399" y="2788923"/>
              <a:ext cx="3098408" cy="971356"/>
              <a:chOff x="1231549" y="1255634"/>
              <a:chExt cx="2430616" cy="762002"/>
            </a:xfrm>
            <a:grpFill/>
          </p:grpSpPr>
          <p:sp>
            <p:nvSpPr>
              <p:cNvPr id="109" name="Flowchart: Off-page Connector 32">
                <a:extLst>
                  <a:ext uri="{FF2B5EF4-FFF2-40B4-BE49-F238E27FC236}">
                    <a16:creationId xmlns="" xmlns:a16="http://schemas.microsoft.com/office/drawing/2014/main" id="{823D1F70-CF85-45EA-8546-2BC853FCE75B}"/>
                  </a:ext>
                </a:extLst>
              </p:cNvPr>
              <p:cNvSpPr/>
              <p:nvPr/>
            </p:nvSpPr>
            <p:spPr>
              <a:xfrm rot="16200000">
                <a:off x="1829116" y="830138"/>
                <a:ext cx="762000" cy="1612995"/>
              </a:xfrm>
              <a:prstGeom prst="flowChartOffpageConnector">
                <a:avLst/>
              </a:prstGeom>
              <a:gradFill>
                <a:gsLst>
                  <a:gs pos="0">
                    <a:srgbClr val="377EB3"/>
                  </a:gs>
                  <a:gs pos="100000">
                    <a:srgbClr val="181E36"/>
                  </a:gs>
                </a:gsLst>
                <a:lin ang="2700000" scaled="0"/>
              </a:gradFill>
              <a:ln w="12700" cap="flat" cmpd="sng" algn="ctr">
                <a:noFill/>
                <a:prstDash val="solid"/>
                <a:miter lim="800000"/>
              </a:ln>
              <a:effectLst/>
            </p:spPr>
            <p:txBody>
              <a:bodyPr vert="vert" anchor="ctr"/>
              <a:lstStyle/>
              <a:p>
                <a:pPr algn="ctr" defTabSz="914377">
                  <a:defRPr/>
                </a:pPr>
                <a:endParaRPr lang="en-US" sz="3600" kern="0" dirty="0">
                  <a:solidFill>
                    <a:prstClr val="white"/>
                  </a:solidFill>
                  <a:latin typeface="字魂105号-简雅黑" panose="00000500000000000000" pitchFamily="2" charset="-122"/>
                  <a:ea typeface="字魂105号-简雅黑" panose="00000500000000000000" pitchFamily="2" charset="-122"/>
                </a:endParaRPr>
              </a:p>
            </p:txBody>
          </p:sp>
          <p:sp>
            <p:nvSpPr>
              <p:cNvPr id="110" name="Round Same Side Corner Rectangle 33">
                <a:extLst>
                  <a:ext uri="{FF2B5EF4-FFF2-40B4-BE49-F238E27FC236}">
                    <a16:creationId xmlns="" xmlns:a16="http://schemas.microsoft.com/office/drawing/2014/main" id="{150FD47C-4B8B-4B94-A408-143A5357FC38}"/>
                  </a:ext>
                </a:extLst>
              </p:cNvPr>
              <p:cNvSpPr/>
              <p:nvPr/>
            </p:nvSpPr>
            <p:spPr>
              <a:xfrm rot="16200000">
                <a:off x="1080977" y="1406206"/>
                <a:ext cx="762001" cy="460857"/>
              </a:xfrm>
              <a:prstGeom prst="round2SameRect">
                <a:avLst/>
              </a:prstGeom>
              <a:gradFill>
                <a:gsLst>
                  <a:gs pos="0">
                    <a:srgbClr val="377EB3"/>
                  </a:gs>
                  <a:gs pos="100000">
                    <a:srgbClr val="181E36"/>
                  </a:gs>
                </a:gsLst>
                <a:lin ang="2700000" scaled="0"/>
              </a:gradFill>
              <a:ln w="12700" cap="flat" cmpd="sng" algn="ctr">
                <a:noFill/>
                <a:prstDash val="solid"/>
                <a:miter lim="800000"/>
              </a:ln>
              <a:effectLst/>
            </p:spPr>
            <p:txBody>
              <a:bodyPr vert="vert" anchor="ctr"/>
              <a:lstStyle/>
              <a:p>
                <a:pPr algn="ctr" defTabSz="914377">
                  <a:defRPr/>
                </a:pPr>
                <a:r>
                  <a:rPr lang="en-US" sz="2800" kern="0" dirty="0">
                    <a:solidFill>
                      <a:prstClr val="white">
                        <a:lumMod val="50000"/>
                        <a:lumOff val="50000"/>
                      </a:prstClr>
                    </a:solidFill>
                    <a:latin typeface="字魂105号-简雅黑" panose="00000500000000000000" pitchFamily="2" charset="-122"/>
                    <a:ea typeface="字魂105号-简雅黑" panose="00000500000000000000" pitchFamily="2" charset="-122"/>
                  </a:rPr>
                  <a:t>02</a:t>
                </a:r>
              </a:p>
            </p:txBody>
          </p:sp>
          <p:cxnSp>
            <p:nvCxnSpPr>
              <p:cNvPr id="111" name="Straight Connector 34">
                <a:extLst>
                  <a:ext uri="{FF2B5EF4-FFF2-40B4-BE49-F238E27FC236}">
                    <a16:creationId xmlns="" xmlns:a16="http://schemas.microsoft.com/office/drawing/2014/main" id="{C5D55C7C-3A33-4FA6-8FB3-896A54263A04}"/>
                  </a:ext>
                </a:extLst>
              </p:cNvPr>
              <p:cNvCxnSpPr/>
              <p:nvPr/>
            </p:nvCxnSpPr>
            <p:spPr>
              <a:xfrm>
                <a:off x="2991446" y="1636635"/>
                <a:ext cx="670719" cy="1"/>
              </a:xfrm>
              <a:prstGeom prst="line">
                <a:avLst/>
              </a:prstGeom>
              <a:grpFill/>
              <a:ln w="19050" cap="flat" cmpd="sng" algn="ctr">
                <a:solidFill>
                  <a:srgbClr val="076EB8"/>
                </a:solidFill>
                <a:prstDash val="sysDot"/>
                <a:miter lim="800000"/>
              </a:ln>
              <a:effectLst/>
            </p:spPr>
          </p:cxnSp>
        </p:grpSp>
        <p:sp>
          <p:nvSpPr>
            <p:cNvPr id="108" name="Freeform 5">
              <a:extLst>
                <a:ext uri="{FF2B5EF4-FFF2-40B4-BE49-F238E27FC236}">
                  <a16:creationId xmlns="" xmlns:a16="http://schemas.microsoft.com/office/drawing/2014/main" id="{3EF38AF5-8D1C-4D84-B599-1FA2E17B1526}"/>
                </a:ext>
              </a:extLst>
            </p:cNvPr>
            <p:cNvSpPr>
              <a:spLocks noEditPoints="1"/>
            </p:cNvSpPr>
            <p:nvPr/>
          </p:nvSpPr>
          <p:spPr bwMode="auto">
            <a:xfrm>
              <a:off x="2351352" y="3055525"/>
              <a:ext cx="620518" cy="438152"/>
            </a:xfrm>
            <a:custGeom>
              <a:avLst/>
              <a:gdLst>
                <a:gd name="T0" fmla="*/ 218 w 219"/>
                <a:gd name="T1" fmla="*/ 117 h 154"/>
                <a:gd name="T2" fmla="*/ 219 w 219"/>
                <a:gd name="T3" fmla="*/ 118 h 154"/>
                <a:gd name="T4" fmla="*/ 218 w 219"/>
                <a:gd name="T5" fmla="*/ 119 h 154"/>
                <a:gd name="T6" fmla="*/ 174 w 219"/>
                <a:gd name="T7" fmla="*/ 153 h 154"/>
                <a:gd name="T8" fmla="*/ 172 w 219"/>
                <a:gd name="T9" fmla="*/ 153 h 154"/>
                <a:gd name="T10" fmla="*/ 171 w 219"/>
                <a:gd name="T11" fmla="*/ 151 h 154"/>
                <a:gd name="T12" fmla="*/ 179 w 219"/>
                <a:gd name="T13" fmla="*/ 133 h 154"/>
                <a:gd name="T14" fmla="*/ 113 w 219"/>
                <a:gd name="T15" fmla="*/ 106 h 154"/>
                <a:gd name="T16" fmla="*/ 126 w 219"/>
                <a:gd name="T17" fmla="*/ 89 h 154"/>
                <a:gd name="T18" fmla="*/ 131 w 219"/>
                <a:gd name="T19" fmla="*/ 82 h 154"/>
                <a:gd name="T20" fmla="*/ 179 w 219"/>
                <a:gd name="T21" fmla="*/ 103 h 154"/>
                <a:gd name="T22" fmla="*/ 171 w 219"/>
                <a:gd name="T23" fmla="*/ 85 h 154"/>
                <a:gd name="T24" fmla="*/ 172 w 219"/>
                <a:gd name="T25" fmla="*/ 83 h 154"/>
                <a:gd name="T26" fmla="*/ 173 w 219"/>
                <a:gd name="T27" fmla="*/ 82 h 154"/>
                <a:gd name="T28" fmla="*/ 174 w 219"/>
                <a:gd name="T29" fmla="*/ 83 h 154"/>
                <a:gd name="T30" fmla="*/ 218 w 219"/>
                <a:gd name="T31" fmla="*/ 117 h 154"/>
                <a:gd name="T32" fmla="*/ 45 w 219"/>
                <a:gd name="T33" fmla="*/ 71 h 154"/>
                <a:gd name="T34" fmla="*/ 46 w 219"/>
                <a:gd name="T35" fmla="*/ 71 h 154"/>
                <a:gd name="T36" fmla="*/ 47 w 219"/>
                <a:gd name="T37" fmla="*/ 71 h 154"/>
                <a:gd name="T38" fmla="*/ 47 w 219"/>
                <a:gd name="T39" fmla="*/ 69 h 154"/>
                <a:gd name="T40" fmla="*/ 40 w 219"/>
                <a:gd name="T41" fmla="*/ 50 h 154"/>
                <a:gd name="T42" fmla="*/ 87 w 219"/>
                <a:gd name="T43" fmla="*/ 72 h 154"/>
                <a:gd name="T44" fmla="*/ 93 w 219"/>
                <a:gd name="T45" fmla="*/ 65 h 154"/>
                <a:gd name="T46" fmla="*/ 106 w 219"/>
                <a:gd name="T47" fmla="*/ 49 h 154"/>
                <a:gd name="T48" fmla="*/ 40 w 219"/>
                <a:gd name="T49" fmla="*/ 21 h 154"/>
                <a:gd name="T50" fmla="*/ 47 w 219"/>
                <a:gd name="T51" fmla="*/ 2 h 154"/>
                <a:gd name="T52" fmla="*/ 47 w 219"/>
                <a:gd name="T53" fmla="*/ 0 h 154"/>
                <a:gd name="T54" fmla="*/ 45 w 219"/>
                <a:gd name="T55" fmla="*/ 0 h 154"/>
                <a:gd name="T56" fmla="*/ 0 w 219"/>
                <a:gd name="T57" fmla="*/ 34 h 154"/>
                <a:gd name="T58" fmla="*/ 0 w 219"/>
                <a:gd name="T59" fmla="*/ 35 h 154"/>
                <a:gd name="T60" fmla="*/ 0 w 219"/>
                <a:gd name="T61" fmla="*/ 37 h 154"/>
                <a:gd name="T62" fmla="*/ 45 w 219"/>
                <a:gd name="T63" fmla="*/ 71 h 154"/>
                <a:gd name="T64" fmla="*/ 121 w 219"/>
                <a:gd name="T65" fmla="*/ 86 h 154"/>
                <a:gd name="T66" fmla="*/ 179 w 219"/>
                <a:gd name="T67" fmla="*/ 50 h 154"/>
                <a:gd name="T68" fmla="*/ 171 w 219"/>
                <a:gd name="T69" fmla="*/ 69 h 154"/>
                <a:gd name="T70" fmla="*/ 172 w 219"/>
                <a:gd name="T71" fmla="*/ 71 h 154"/>
                <a:gd name="T72" fmla="*/ 173 w 219"/>
                <a:gd name="T73" fmla="*/ 71 h 154"/>
                <a:gd name="T74" fmla="*/ 174 w 219"/>
                <a:gd name="T75" fmla="*/ 71 h 154"/>
                <a:gd name="T76" fmla="*/ 218 w 219"/>
                <a:gd name="T77" fmla="*/ 37 h 154"/>
                <a:gd name="T78" fmla="*/ 219 w 219"/>
                <a:gd name="T79" fmla="*/ 35 h 154"/>
                <a:gd name="T80" fmla="*/ 218 w 219"/>
                <a:gd name="T81" fmla="*/ 34 h 154"/>
                <a:gd name="T82" fmla="*/ 174 w 219"/>
                <a:gd name="T83" fmla="*/ 0 h 154"/>
                <a:gd name="T84" fmla="*/ 172 w 219"/>
                <a:gd name="T85" fmla="*/ 0 h 154"/>
                <a:gd name="T86" fmla="*/ 171 w 219"/>
                <a:gd name="T87" fmla="*/ 2 h 154"/>
                <a:gd name="T88" fmla="*/ 179 w 219"/>
                <a:gd name="T89" fmla="*/ 21 h 154"/>
                <a:gd name="T90" fmla="*/ 97 w 219"/>
                <a:gd name="T91" fmla="*/ 69 h 154"/>
                <a:gd name="T92" fmla="*/ 40 w 219"/>
                <a:gd name="T93" fmla="*/ 103 h 154"/>
                <a:gd name="T94" fmla="*/ 47 w 219"/>
                <a:gd name="T95" fmla="*/ 85 h 154"/>
                <a:gd name="T96" fmla="*/ 47 w 219"/>
                <a:gd name="T97" fmla="*/ 83 h 154"/>
                <a:gd name="T98" fmla="*/ 46 w 219"/>
                <a:gd name="T99" fmla="*/ 82 h 154"/>
                <a:gd name="T100" fmla="*/ 45 w 219"/>
                <a:gd name="T101" fmla="*/ 83 h 154"/>
                <a:gd name="T102" fmla="*/ 0 w 219"/>
                <a:gd name="T103" fmla="*/ 117 h 154"/>
                <a:gd name="T104" fmla="*/ 0 w 219"/>
                <a:gd name="T105" fmla="*/ 118 h 154"/>
                <a:gd name="T106" fmla="*/ 0 w 219"/>
                <a:gd name="T107" fmla="*/ 119 h 154"/>
                <a:gd name="T108" fmla="*/ 45 w 219"/>
                <a:gd name="T109" fmla="*/ 153 h 154"/>
                <a:gd name="T110" fmla="*/ 47 w 219"/>
                <a:gd name="T111" fmla="*/ 153 h 154"/>
                <a:gd name="T112" fmla="*/ 47 w 219"/>
                <a:gd name="T113" fmla="*/ 151 h 154"/>
                <a:gd name="T114" fmla="*/ 40 w 219"/>
                <a:gd name="T115" fmla="*/ 133 h 154"/>
                <a:gd name="T116" fmla="*/ 121 w 219"/>
                <a:gd name="T117" fmla="*/ 8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9" h="154">
                  <a:moveTo>
                    <a:pt x="218" y="117"/>
                  </a:moveTo>
                  <a:cubicBezTo>
                    <a:pt x="219" y="117"/>
                    <a:pt x="219" y="117"/>
                    <a:pt x="219" y="118"/>
                  </a:cubicBezTo>
                  <a:cubicBezTo>
                    <a:pt x="219" y="119"/>
                    <a:pt x="219" y="119"/>
                    <a:pt x="218" y="119"/>
                  </a:cubicBezTo>
                  <a:cubicBezTo>
                    <a:pt x="174" y="153"/>
                    <a:pt x="174" y="153"/>
                    <a:pt x="174" y="153"/>
                  </a:cubicBezTo>
                  <a:cubicBezTo>
                    <a:pt x="174" y="154"/>
                    <a:pt x="173" y="154"/>
                    <a:pt x="172" y="153"/>
                  </a:cubicBezTo>
                  <a:cubicBezTo>
                    <a:pt x="171" y="153"/>
                    <a:pt x="171" y="152"/>
                    <a:pt x="171" y="151"/>
                  </a:cubicBezTo>
                  <a:cubicBezTo>
                    <a:pt x="179" y="133"/>
                    <a:pt x="179" y="133"/>
                    <a:pt x="179" y="133"/>
                  </a:cubicBezTo>
                  <a:cubicBezTo>
                    <a:pt x="145" y="131"/>
                    <a:pt x="126" y="119"/>
                    <a:pt x="113" y="106"/>
                  </a:cubicBezTo>
                  <a:cubicBezTo>
                    <a:pt x="118" y="100"/>
                    <a:pt x="122" y="94"/>
                    <a:pt x="126" y="89"/>
                  </a:cubicBezTo>
                  <a:cubicBezTo>
                    <a:pt x="128" y="86"/>
                    <a:pt x="130" y="84"/>
                    <a:pt x="131" y="82"/>
                  </a:cubicBezTo>
                  <a:cubicBezTo>
                    <a:pt x="141" y="93"/>
                    <a:pt x="154" y="102"/>
                    <a:pt x="179" y="103"/>
                  </a:cubicBezTo>
                  <a:cubicBezTo>
                    <a:pt x="171" y="85"/>
                    <a:pt x="171" y="85"/>
                    <a:pt x="171" y="85"/>
                  </a:cubicBezTo>
                  <a:cubicBezTo>
                    <a:pt x="171" y="84"/>
                    <a:pt x="171" y="83"/>
                    <a:pt x="172" y="83"/>
                  </a:cubicBezTo>
                  <a:cubicBezTo>
                    <a:pt x="172" y="82"/>
                    <a:pt x="173" y="82"/>
                    <a:pt x="173" y="82"/>
                  </a:cubicBezTo>
                  <a:cubicBezTo>
                    <a:pt x="173" y="82"/>
                    <a:pt x="174" y="82"/>
                    <a:pt x="174" y="83"/>
                  </a:cubicBezTo>
                  <a:lnTo>
                    <a:pt x="218" y="117"/>
                  </a:lnTo>
                  <a:close/>
                  <a:moveTo>
                    <a:pt x="45" y="71"/>
                  </a:moveTo>
                  <a:cubicBezTo>
                    <a:pt x="45" y="71"/>
                    <a:pt x="45" y="71"/>
                    <a:pt x="46" y="71"/>
                  </a:cubicBezTo>
                  <a:cubicBezTo>
                    <a:pt x="46" y="71"/>
                    <a:pt x="46" y="71"/>
                    <a:pt x="47" y="71"/>
                  </a:cubicBezTo>
                  <a:cubicBezTo>
                    <a:pt x="47" y="70"/>
                    <a:pt x="48" y="69"/>
                    <a:pt x="47" y="69"/>
                  </a:cubicBezTo>
                  <a:cubicBezTo>
                    <a:pt x="40" y="50"/>
                    <a:pt x="40" y="50"/>
                    <a:pt x="40" y="50"/>
                  </a:cubicBezTo>
                  <a:cubicBezTo>
                    <a:pt x="65" y="52"/>
                    <a:pt x="77" y="61"/>
                    <a:pt x="87" y="72"/>
                  </a:cubicBezTo>
                  <a:cubicBezTo>
                    <a:pt x="89" y="70"/>
                    <a:pt x="91" y="68"/>
                    <a:pt x="93" y="65"/>
                  </a:cubicBezTo>
                  <a:cubicBezTo>
                    <a:pt x="96" y="60"/>
                    <a:pt x="101" y="54"/>
                    <a:pt x="106" y="49"/>
                  </a:cubicBezTo>
                  <a:cubicBezTo>
                    <a:pt x="92" y="35"/>
                    <a:pt x="73" y="23"/>
                    <a:pt x="40" y="21"/>
                  </a:cubicBezTo>
                  <a:cubicBezTo>
                    <a:pt x="47" y="2"/>
                    <a:pt x="47" y="2"/>
                    <a:pt x="47" y="2"/>
                  </a:cubicBezTo>
                  <a:cubicBezTo>
                    <a:pt x="48" y="1"/>
                    <a:pt x="47" y="1"/>
                    <a:pt x="47" y="0"/>
                  </a:cubicBezTo>
                  <a:cubicBezTo>
                    <a:pt x="46" y="0"/>
                    <a:pt x="45" y="0"/>
                    <a:pt x="45" y="0"/>
                  </a:cubicBezTo>
                  <a:cubicBezTo>
                    <a:pt x="0" y="34"/>
                    <a:pt x="0" y="34"/>
                    <a:pt x="0" y="34"/>
                  </a:cubicBezTo>
                  <a:cubicBezTo>
                    <a:pt x="0" y="34"/>
                    <a:pt x="0" y="35"/>
                    <a:pt x="0" y="35"/>
                  </a:cubicBezTo>
                  <a:cubicBezTo>
                    <a:pt x="0" y="36"/>
                    <a:pt x="0" y="36"/>
                    <a:pt x="0" y="37"/>
                  </a:cubicBezTo>
                  <a:lnTo>
                    <a:pt x="45" y="71"/>
                  </a:lnTo>
                  <a:close/>
                  <a:moveTo>
                    <a:pt x="121" y="86"/>
                  </a:moveTo>
                  <a:cubicBezTo>
                    <a:pt x="134" y="67"/>
                    <a:pt x="145" y="53"/>
                    <a:pt x="179" y="50"/>
                  </a:cubicBezTo>
                  <a:cubicBezTo>
                    <a:pt x="171" y="69"/>
                    <a:pt x="171" y="69"/>
                    <a:pt x="171" y="69"/>
                  </a:cubicBezTo>
                  <a:cubicBezTo>
                    <a:pt x="171" y="69"/>
                    <a:pt x="171" y="70"/>
                    <a:pt x="172" y="71"/>
                  </a:cubicBezTo>
                  <a:cubicBezTo>
                    <a:pt x="172" y="71"/>
                    <a:pt x="173" y="71"/>
                    <a:pt x="173" y="71"/>
                  </a:cubicBezTo>
                  <a:cubicBezTo>
                    <a:pt x="173" y="71"/>
                    <a:pt x="174" y="71"/>
                    <a:pt x="174" y="71"/>
                  </a:cubicBezTo>
                  <a:cubicBezTo>
                    <a:pt x="218" y="37"/>
                    <a:pt x="218" y="37"/>
                    <a:pt x="218" y="37"/>
                  </a:cubicBezTo>
                  <a:cubicBezTo>
                    <a:pt x="219" y="36"/>
                    <a:pt x="219" y="36"/>
                    <a:pt x="219" y="35"/>
                  </a:cubicBezTo>
                  <a:cubicBezTo>
                    <a:pt x="219" y="35"/>
                    <a:pt x="219" y="34"/>
                    <a:pt x="218" y="34"/>
                  </a:cubicBezTo>
                  <a:cubicBezTo>
                    <a:pt x="174" y="0"/>
                    <a:pt x="174" y="0"/>
                    <a:pt x="174" y="0"/>
                  </a:cubicBezTo>
                  <a:cubicBezTo>
                    <a:pt x="174" y="0"/>
                    <a:pt x="173" y="0"/>
                    <a:pt x="172" y="0"/>
                  </a:cubicBezTo>
                  <a:cubicBezTo>
                    <a:pt x="171" y="1"/>
                    <a:pt x="171" y="1"/>
                    <a:pt x="171" y="2"/>
                  </a:cubicBezTo>
                  <a:cubicBezTo>
                    <a:pt x="179" y="21"/>
                    <a:pt x="179" y="21"/>
                    <a:pt x="179" y="21"/>
                  </a:cubicBezTo>
                  <a:cubicBezTo>
                    <a:pt x="130" y="23"/>
                    <a:pt x="112" y="48"/>
                    <a:pt x="97" y="69"/>
                  </a:cubicBezTo>
                  <a:cubicBezTo>
                    <a:pt x="84" y="87"/>
                    <a:pt x="74" y="101"/>
                    <a:pt x="40" y="103"/>
                  </a:cubicBezTo>
                  <a:cubicBezTo>
                    <a:pt x="47" y="85"/>
                    <a:pt x="47" y="85"/>
                    <a:pt x="47" y="85"/>
                  </a:cubicBezTo>
                  <a:cubicBezTo>
                    <a:pt x="48" y="84"/>
                    <a:pt x="47" y="83"/>
                    <a:pt x="47" y="83"/>
                  </a:cubicBezTo>
                  <a:cubicBezTo>
                    <a:pt x="46" y="82"/>
                    <a:pt x="46" y="82"/>
                    <a:pt x="46" y="82"/>
                  </a:cubicBezTo>
                  <a:cubicBezTo>
                    <a:pt x="45" y="82"/>
                    <a:pt x="45" y="82"/>
                    <a:pt x="45" y="83"/>
                  </a:cubicBezTo>
                  <a:cubicBezTo>
                    <a:pt x="0" y="117"/>
                    <a:pt x="0" y="117"/>
                    <a:pt x="0" y="117"/>
                  </a:cubicBezTo>
                  <a:cubicBezTo>
                    <a:pt x="0" y="117"/>
                    <a:pt x="0" y="117"/>
                    <a:pt x="0" y="118"/>
                  </a:cubicBezTo>
                  <a:cubicBezTo>
                    <a:pt x="0" y="119"/>
                    <a:pt x="0" y="119"/>
                    <a:pt x="0" y="119"/>
                  </a:cubicBezTo>
                  <a:cubicBezTo>
                    <a:pt x="45" y="153"/>
                    <a:pt x="45" y="153"/>
                    <a:pt x="45" y="153"/>
                  </a:cubicBezTo>
                  <a:cubicBezTo>
                    <a:pt x="45" y="154"/>
                    <a:pt x="46" y="154"/>
                    <a:pt x="47" y="153"/>
                  </a:cubicBezTo>
                  <a:cubicBezTo>
                    <a:pt x="47" y="153"/>
                    <a:pt x="48" y="152"/>
                    <a:pt x="47" y="151"/>
                  </a:cubicBezTo>
                  <a:cubicBezTo>
                    <a:pt x="40" y="133"/>
                    <a:pt x="40" y="133"/>
                    <a:pt x="40" y="133"/>
                  </a:cubicBezTo>
                  <a:cubicBezTo>
                    <a:pt x="89" y="131"/>
                    <a:pt x="107" y="106"/>
                    <a:pt x="121" y="86"/>
                  </a:cubicBezTo>
                </a:path>
              </a:pathLst>
            </a:custGeom>
            <a:solidFill>
              <a:schemeClr val="bg1"/>
            </a:solidFill>
            <a:ln>
              <a:noFill/>
            </a:ln>
          </p:spPr>
          <p:txBody>
            <a:bodyPr lIns="121920" tIns="60960" rIns="121920" bIns="60960"/>
            <a:lstStyle/>
            <a:p>
              <a:pPr defTabSz="914377">
                <a:defRPr/>
              </a:pPr>
              <a:endParaRPr lang="id-ID" kern="0" dirty="0">
                <a:solidFill>
                  <a:prstClr val="black"/>
                </a:solidFill>
                <a:latin typeface="字魂105号-简雅黑" panose="00000500000000000000" pitchFamily="2" charset="-122"/>
                <a:ea typeface="字魂105号-简雅黑" panose="00000500000000000000" pitchFamily="2" charset="-122"/>
              </a:endParaRPr>
            </a:p>
          </p:txBody>
        </p:sp>
      </p:grpSp>
      <p:grpSp>
        <p:nvGrpSpPr>
          <p:cNvPr id="112" name="组合 38"/>
          <p:cNvGrpSpPr>
            <a:grpSpLocks/>
          </p:cNvGrpSpPr>
          <p:nvPr/>
        </p:nvGrpSpPr>
        <p:grpSpPr bwMode="auto">
          <a:xfrm>
            <a:off x="5728049" y="5201099"/>
            <a:ext cx="3103563" cy="969963"/>
            <a:chOff x="1358844" y="5349234"/>
            <a:chExt cx="3103954" cy="971356"/>
          </a:xfrm>
        </p:grpSpPr>
        <p:grpSp>
          <p:nvGrpSpPr>
            <p:cNvPr id="54289" name="Group 56"/>
            <p:cNvGrpSpPr>
              <a:grpSpLocks/>
            </p:cNvGrpSpPr>
            <p:nvPr/>
          </p:nvGrpSpPr>
          <p:grpSpPr bwMode="auto">
            <a:xfrm>
              <a:off x="1358844" y="5349234"/>
              <a:ext cx="3103954" cy="971356"/>
              <a:chOff x="1229545" y="1255634"/>
              <a:chExt cx="2434966" cy="762002"/>
            </a:xfrm>
          </p:grpSpPr>
          <p:sp>
            <p:nvSpPr>
              <p:cNvPr id="118" name="Flowchart: Off-page Connector 59">
                <a:extLst>
                  <a:ext uri="{FF2B5EF4-FFF2-40B4-BE49-F238E27FC236}">
                    <a16:creationId xmlns="" xmlns:a16="http://schemas.microsoft.com/office/drawing/2014/main" id="{AB86835A-D65F-4B82-839D-6A7737DFD16F}"/>
                  </a:ext>
                </a:extLst>
              </p:cNvPr>
              <p:cNvSpPr/>
              <p:nvPr/>
            </p:nvSpPr>
            <p:spPr>
              <a:xfrm rot="16200000">
                <a:off x="1829380" y="830170"/>
                <a:ext cx="762002" cy="1612931"/>
              </a:xfrm>
              <a:prstGeom prst="flowChartOffpageConnector">
                <a:avLst/>
              </a:prstGeom>
              <a:gradFill>
                <a:gsLst>
                  <a:gs pos="0">
                    <a:srgbClr val="377EB3"/>
                  </a:gs>
                  <a:gs pos="100000">
                    <a:srgbClr val="181E36"/>
                  </a:gs>
                </a:gsLst>
                <a:lin ang="2700000" scaled="0"/>
              </a:gradFill>
              <a:ln w="12700" cap="flat" cmpd="sng" algn="ctr">
                <a:noFill/>
                <a:prstDash val="solid"/>
                <a:miter lim="800000"/>
              </a:ln>
              <a:effectLst/>
            </p:spPr>
            <p:txBody>
              <a:bodyPr vert="vert" anchor="ctr"/>
              <a:lstStyle/>
              <a:p>
                <a:pPr algn="ctr" defTabSz="914377">
                  <a:defRPr/>
                </a:pPr>
                <a:endParaRPr lang="en-US" sz="3600" kern="0" dirty="0">
                  <a:solidFill>
                    <a:prstClr val="white"/>
                  </a:solidFill>
                  <a:latin typeface="字魂105号-简雅黑" panose="00000500000000000000" pitchFamily="2" charset="-122"/>
                  <a:ea typeface="字魂105号-简雅黑" panose="00000500000000000000" pitchFamily="2" charset="-122"/>
                </a:endParaRPr>
              </a:p>
            </p:txBody>
          </p:sp>
          <p:sp>
            <p:nvSpPr>
              <p:cNvPr id="119" name="Round Same Side Corner Rectangle 61">
                <a:extLst>
                  <a:ext uri="{FF2B5EF4-FFF2-40B4-BE49-F238E27FC236}">
                    <a16:creationId xmlns="" xmlns:a16="http://schemas.microsoft.com/office/drawing/2014/main" id="{250EF9BE-16D9-4E75-BADE-7BF903DD38B5}"/>
                  </a:ext>
                </a:extLst>
              </p:cNvPr>
              <p:cNvSpPr/>
              <p:nvPr/>
            </p:nvSpPr>
            <p:spPr>
              <a:xfrm rot="16200000">
                <a:off x="1078963" y="1406216"/>
                <a:ext cx="762002" cy="460838"/>
              </a:xfrm>
              <a:prstGeom prst="round2SameRect">
                <a:avLst/>
              </a:prstGeom>
              <a:gradFill>
                <a:gsLst>
                  <a:gs pos="0">
                    <a:srgbClr val="377EB3"/>
                  </a:gs>
                  <a:gs pos="100000">
                    <a:srgbClr val="181E36"/>
                  </a:gs>
                </a:gsLst>
                <a:lin ang="2700000" scaled="0"/>
              </a:gradFill>
              <a:ln w="12700" cap="flat" cmpd="sng" algn="ctr">
                <a:noFill/>
                <a:prstDash val="solid"/>
                <a:miter lim="800000"/>
              </a:ln>
              <a:effectLst/>
            </p:spPr>
            <p:txBody>
              <a:bodyPr vert="vert" anchor="ctr"/>
              <a:lstStyle/>
              <a:p>
                <a:pPr algn="ctr" defTabSz="914377">
                  <a:defRPr/>
                </a:pPr>
                <a:r>
                  <a:rPr lang="en-US" sz="2800" kern="0" dirty="0">
                    <a:solidFill>
                      <a:prstClr val="white">
                        <a:lumMod val="50000"/>
                        <a:lumOff val="50000"/>
                      </a:prstClr>
                    </a:solidFill>
                    <a:latin typeface="字魂105号-简雅黑" panose="00000500000000000000" pitchFamily="2" charset="-122"/>
                    <a:ea typeface="字魂105号-简雅黑" panose="00000500000000000000" pitchFamily="2" charset="-122"/>
                  </a:rPr>
                  <a:t>04</a:t>
                </a:r>
              </a:p>
            </p:txBody>
          </p:sp>
          <p:cxnSp>
            <p:nvCxnSpPr>
              <p:cNvPr id="54293" name="Straight Connector 63"/>
              <p:cNvCxnSpPr>
                <a:cxnSpLocks/>
              </p:cNvCxnSpPr>
              <p:nvPr/>
            </p:nvCxnSpPr>
            <p:spPr bwMode="auto">
              <a:xfrm>
                <a:off x="2993792" y="1636635"/>
                <a:ext cx="670719" cy="1"/>
              </a:xfrm>
              <a:prstGeom prst="line">
                <a:avLst/>
              </a:prstGeom>
              <a:noFill/>
              <a:ln w="19050" algn="ctr">
                <a:solidFill>
                  <a:srgbClr val="076EB8"/>
                </a:solidFill>
                <a:prstDash val="sysDot"/>
                <a:miter lim="800000"/>
                <a:headEnd/>
                <a:tailEnd/>
              </a:ln>
              <a:extLst>
                <a:ext uri="{909E8E84-426E-40DD-AFC4-6F175D3DCCD1}">
                  <a14:hiddenFill xmlns:a14="http://schemas.microsoft.com/office/drawing/2010/main">
                    <a:noFill/>
                  </a14:hiddenFill>
                </a:ext>
              </a:extLst>
            </p:spPr>
          </p:cxnSp>
        </p:grpSp>
        <p:grpSp>
          <p:nvGrpSpPr>
            <p:cNvPr id="114" name="Group 50">
              <a:extLst>
                <a:ext uri="{FF2B5EF4-FFF2-40B4-BE49-F238E27FC236}">
                  <a16:creationId xmlns="" xmlns:a16="http://schemas.microsoft.com/office/drawing/2014/main" id="{18CBA91A-ED8A-430A-A8E7-2BB2610052E9}"/>
                </a:ext>
              </a:extLst>
            </p:cNvPr>
            <p:cNvGrpSpPr/>
            <p:nvPr/>
          </p:nvGrpSpPr>
          <p:grpSpPr>
            <a:xfrm>
              <a:off x="2365810" y="5540420"/>
              <a:ext cx="591603" cy="588985"/>
              <a:chOff x="6350" y="-3175"/>
              <a:chExt cx="717550" cy="714376"/>
            </a:xfrm>
            <a:solidFill>
              <a:sysClr val="window" lastClr="FFFFFF"/>
            </a:solidFill>
          </p:grpSpPr>
          <p:sp>
            <p:nvSpPr>
              <p:cNvPr id="115" name="Freeform 18">
                <a:extLst>
                  <a:ext uri="{FF2B5EF4-FFF2-40B4-BE49-F238E27FC236}">
                    <a16:creationId xmlns="" xmlns:a16="http://schemas.microsoft.com/office/drawing/2014/main" id="{55D8ED40-B078-48A8-8E9F-B30E1F7D62A1}"/>
                  </a:ext>
                </a:extLst>
              </p:cNvPr>
              <p:cNvSpPr>
                <a:spLocks/>
              </p:cNvSpPr>
              <p:nvPr/>
            </p:nvSpPr>
            <p:spPr bwMode="auto">
              <a:xfrm>
                <a:off x="438150" y="430213"/>
                <a:ext cx="285750" cy="280988"/>
              </a:xfrm>
              <a:custGeom>
                <a:avLst/>
                <a:gdLst>
                  <a:gd name="T0" fmla="*/ 68 w 75"/>
                  <a:gd name="T1" fmla="*/ 42 h 74"/>
                  <a:gd name="T2" fmla="*/ 25 w 75"/>
                  <a:gd name="T3" fmla="*/ 0 h 74"/>
                  <a:gd name="T4" fmla="*/ 0 w 75"/>
                  <a:gd name="T5" fmla="*/ 24 h 74"/>
                  <a:gd name="T6" fmla="*/ 43 w 75"/>
                  <a:gd name="T7" fmla="*/ 67 h 74"/>
                  <a:gd name="T8" fmla="*/ 68 w 75"/>
                  <a:gd name="T9" fmla="*/ 67 h 74"/>
                  <a:gd name="T10" fmla="*/ 68 w 75"/>
                  <a:gd name="T11" fmla="*/ 42 h 74"/>
                </a:gdLst>
                <a:ahLst/>
                <a:cxnLst>
                  <a:cxn ang="0">
                    <a:pos x="T0" y="T1"/>
                  </a:cxn>
                  <a:cxn ang="0">
                    <a:pos x="T2" y="T3"/>
                  </a:cxn>
                  <a:cxn ang="0">
                    <a:pos x="T4" y="T5"/>
                  </a:cxn>
                  <a:cxn ang="0">
                    <a:pos x="T6" y="T7"/>
                  </a:cxn>
                  <a:cxn ang="0">
                    <a:pos x="T8" y="T9"/>
                  </a:cxn>
                  <a:cxn ang="0">
                    <a:pos x="T10" y="T11"/>
                  </a:cxn>
                </a:cxnLst>
                <a:rect l="0" t="0" r="r" b="b"/>
                <a:pathLst>
                  <a:path w="75" h="74">
                    <a:moveTo>
                      <a:pt x="68" y="42"/>
                    </a:moveTo>
                    <a:cubicBezTo>
                      <a:pt x="25" y="0"/>
                      <a:pt x="25" y="0"/>
                      <a:pt x="25" y="0"/>
                    </a:cubicBezTo>
                    <a:cubicBezTo>
                      <a:pt x="19" y="10"/>
                      <a:pt x="10" y="18"/>
                      <a:pt x="0" y="24"/>
                    </a:cubicBezTo>
                    <a:cubicBezTo>
                      <a:pt x="43" y="67"/>
                      <a:pt x="43" y="67"/>
                      <a:pt x="43" y="67"/>
                    </a:cubicBezTo>
                    <a:cubicBezTo>
                      <a:pt x="50" y="74"/>
                      <a:pt x="61" y="74"/>
                      <a:pt x="68" y="67"/>
                    </a:cubicBezTo>
                    <a:cubicBezTo>
                      <a:pt x="75" y="60"/>
                      <a:pt x="75" y="49"/>
                      <a:pt x="68" y="4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pPr defTabSz="914377">
                  <a:defRPr/>
                </a:pPr>
                <a:endParaRPr lang="id-ID" kern="0" dirty="0">
                  <a:solidFill>
                    <a:prstClr val="black"/>
                  </a:solidFill>
                  <a:latin typeface="字魂105号-简雅黑" panose="00000500000000000000" pitchFamily="2" charset="-122"/>
                  <a:ea typeface="字魂105号-简雅黑" panose="00000500000000000000" pitchFamily="2" charset="-122"/>
                </a:endParaRPr>
              </a:p>
            </p:txBody>
          </p:sp>
          <p:sp>
            <p:nvSpPr>
              <p:cNvPr id="116" name="Freeform 19">
                <a:extLst>
                  <a:ext uri="{FF2B5EF4-FFF2-40B4-BE49-F238E27FC236}">
                    <a16:creationId xmlns="" xmlns:a16="http://schemas.microsoft.com/office/drawing/2014/main" id="{6F6C2665-8E86-42C4-A003-E08139792BEF}"/>
                  </a:ext>
                </a:extLst>
              </p:cNvPr>
              <p:cNvSpPr>
                <a:spLocks noEditPoints="1"/>
              </p:cNvSpPr>
              <p:nvPr/>
            </p:nvSpPr>
            <p:spPr bwMode="auto">
              <a:xfrm>
                <a:off x="6350" y="-3175"/>
                <a:ext cx="530225" cy="531813"/>
              </a:xfrm>
              <a:custGeom>
                <a:avLst/>
                <a:gdLst>
                  <a:gd name="T0" fmla="*/ 139 w 139"/>
                  <a:gd name="T1" fmla="*/ 70 h 140"/>
                  <a:gd name="T2" fmla="*/ 70 w 139"/>
                  <a:gd name="T3" fmla="*/ 0 h 140"/>
                  <a:gd name="T4" fmla="*/ 0 w 139"/>
                  <a:gd name="T5" fmla="*/ 70 h 140"/>
                  <a:gd name="T6" fmla="*/ 70 w 139"/>
                  <a:gd name="T7" fmla="*/ 140 h 140"/>
                  <a:gd name="T8" fmla="*/ 139 w 139"/>
                  <a:gd name="T9" fmla="*/ 70 h 140"/>
                  <a:gd name="T10" fmla="*/ 70 w 139"/>
                  <a:gd name="T11" fmla="*/ 122 h 140"/>
                  <a:gd name="T12" fmla="*/ 17 w 139"/>
                  <a:gd name="T13" fmla="*/ 70 h 140"/>
                  <a:gd name="T14" fmla="*/ 70 w 139"/>
                  <a:gd name="T15" fmla="*/ 17 h 140"/>
                  <a:gd name="T16" fmla="*/ 122 w 139"/>
                  <a:gd name="T17" fmla="*/ 70 h 140"/>
                  <a:gd name="T18" fmla="*/ 70 w 139"/>
                  <a:gd name="T19" fmla="*/ 12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40">
                    <a:moveTo>
                      <a:pt x="139" y="70"/>
                    </a:moveTo>
                    <a:cubicBezTo>
                      <a:pt x="139" y="31"/>
                      <a:pt x="108" y="0"/>
                      <a:pt x="70" y="0"/>
                    </a:cubicBezTo>
                    <a:cubicBezTo>
                      <a:pt x="31" y="0"/>
                      <a:pt x="0" y="31"/>
                      <a:pt x="0" y="70"/>
                    </a:cubicBezTo>
                    <a:cubicBezTo>
                      <a:pt x="0" y="108"/>
                      <a:pt x="31" y="140"/>
                      <a:pt x="70" y="140"/>
                    </a:cubicBezTo>
                    <a:cubicBezTo>
                      <a:pt x="108" y="140"/>
                      <a:pt x="139" y="108"/>
                      <a:pt x="139" y="70"/>
                    </a:cubicBezTo>
                    <a:moveTo>
                      <a:pt x="70" y="122"/>
                    </a:moveTo>
                    <a:cubicBezTo>
                      <a:pt x="41" y="122"/>
                      <a:pt x="17" y="99"/>
                      <a:pt x="17" y="70"/>
                    </a:cubicBezTo>
                    <a:cubicBezTo>
                      <a:pt x="17" y="41"/>
                      <a:pt x="41" y="17"/>
                      <a:pt x="70" y="17"/>
                    </a:cubicBezTo>
                    <a:cubicBezTo>
                      <a:pt x="98" y="17"/>
                      <a:pt x="122" y="41"/>
                      <a:pt x="122" y="70"/>
                    </a:cubicBezTo>
                    <a:cubicBezTo>
                      <a:pt x="122" y="99"/>
                      <a:pt x="98" y="122"/>
                      <a:pt x="70" y="12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pPr defTabSz="914377">
                  <a:defRPr/>
                </a:pPr>
                <a:endParaRPr lang="id-ID" kern="0" dirty="0">
                  <a:solidFill>
                    <a:prstClr val="black"/>
                  </a:solidFill>
                  <a:latin typeface="字魂105号-简雅黑" panose="00000500000000000000" pitchFamily="2" charset="-122"/>
                  <a:ea typeface="字魂105号-简雅黑" panose="00000500000000000000" pitchFamily="2" charset="-122"/>
                </a:endParaRPr>
              </a:p>
            </p:txBody>
          </p:sp>
          <p:sp>
            <p:nvSpPr>
              <p:cNvPr id="117" name="Freeform 20">
                <a:extLst>
                  <a:ext uri="{FF2B5EF4-FFF2-40B4-BE49-F238E27FC236}">
                    <a16:creationId xmlns="" xmlns:a16="http://schemas.microsoft.com/office/drawing/2014/main" id="{66C14E4E-B6D8-491B-B5B9-3618A8D857B0}"/>
                  </a:ext>
                </a:extLst>
              </p:cNvPr>
              <p:cNvSpPr>
                <a:spLocks/>
              </p:cNvSpPr>
              <p:nvPr/>
            </p:nvSpPr>
            <p:spPr bwMode="auto">
              <a:xfrm>
                <a:off x="117475" y="106363"/>
                <a:ext cx="157163" cy="155575"/>
              </a:xfrm>
              <a:custGeom>
                <a:avLst/>
                <a:gdLst>
                  <a:gd name="T0" fmla="*/ 0 w 41"/>
                  <a:gd name="T1" fmla="*/ 41 h 41"/>
                  <a:gd name="T2" fmla="*/ 12 w 41"/>
                  <a:gd name="T3" fmla="*/ 41 h 41"/>
                  <a:gd name="T4" fmla="*/ 41 w 41"/>
                  <a:gd name="T5" fmla="*/ 12 h 41"/>
                  <a:gd name="T6" fmla="*/ 41 w 41"/>
                  <a:gd name="T7" fmla="*/ 0 h 41"/>
                  <a:gd name="T8" fmla="*/ 0 w 41"/>
                  <a:gd name="T9" fmla="*/ 41 h 41"/>
                </a:gdLst>
                <a:ahLst/>
                <a:cxnLst>
                  <a:cxn ang="0">
                    <a:pos x="T0" y="T1"/>
                  </a:cxn>
                  <a:cxn ang="0">
                    <a:pos x="T2" y="T3"/>
                  </a:cxn>
                  <a:cxn ang="0">
                    <a:pos x="T4" y="T5"/>
                  </a:cxn>
                  <a:cxn ang="0">
                    <a:pos x="T6" y="T7"/>
                  </a:cxn>
                  <a:cxn ang="0">
                    <a:pos x="T8" y="T9"/>
                  </a:cxn>
                </a:cxnLst>
                <a:rect l="0" t="0" r="r" b="b"/>
                <a:pathLst>
                  <a:path w="41" h="41">
                    <a:moveTo>
                      <a:pt x="0" y="41"/>
                    </a:moveTo>
                    <a:cubicBezTo>
                      <a:pt x="12" y="41"/>
                      <a:pt x="12" y="41"/>
                      <a:pt x="12" y="41"/>
                    </a:cubicBezTo>
                    <a:cubicBezTo>
                      <a:pt x="12" y="25"/>
                      <a:pt x="25" y="12"/>
                      <a:pt x="41" y="12"/>
                    </a:cubicBezTo>
                    <a:cubicBezTo>
                      <a:pt x="41" y="0"/>
                      <a:pt x="41" y="0"/>
                      <a:pt x="41" y="0"/>
                    </a:cubicBezTo>
                    <a:cubicBezTo>
                      <a:pt x="18" y="0"/>
                      <a:pt x="0" y="18"/>
                      <a:pt x="0" y="4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pPr defTabSz="914377">
                  <a:defRPr/>
                </a:pPr>
                <a:endParaRPr lang="id-ID" kern="0" dirty="0">
                  <a:solidFill>
                    <a:prstClr val="black"/>
                  </a:solidFill>
                  <a:latin typeface="字魂105号-简雅黑" panose="00000500000000000000" pitchFamily="2" charset="-122"/>
                  <a:ea typeface="字魂105号-简雅黑" panose="00000500000000000000" pitchFamily="2" charset="-122"/>
                </a:endParaRPr>
              </a:p>
            </p:txBody>
          </p:sp>
        </p:grpSp>
      </p:grpSp>
      <p:grpSp>
        <p:nvGrpSpPr>
          <p:cNvPr id="43" name="组合 42"/>
          <p:cNvGrpSpPr/>
          <p:nvPr/>
        </p:nvGrpSpPr>
        <p:grpSpPr>
          <a:xfrm>
            <a:off x="1165847" y="240596"/>
            <a:ext cx="3537842" cy="584775"/>
            <a:chOff x="5178817" y="786732"/>
            <a:chExt cx="3537842" cy="584775"/>
          </a:xfrm>
        </p:grpSpPr>
        <p:sp>
          <p:nvSpPr>
            <p:cNvPr id="44" name="矩形 43"/>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报告总结</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45" name="文本框 44"/>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46" name="文本框 45"/>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04</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2690969485"/>
      </p:ext>
    </p:extLst>
  </p:cSld>
  <p:clrMapOvr>
    <a:masterClrMapping/>
  </p:clrMapOvr>
  <p:transition spd="slow" advClick="0" advTm="1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wipe(down)">
                                      <p:cBhvr>
                                        <p:cTn id="7" dur="500"/>
                                        <p:tgtEl>
                                          <p:spTgt spid="6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9"/>
                                        </p:tgtEl>
                                        <p:attrNameLst>
                                          <p:attrName>style.visibility</p:attrName>
                                        </p:attrNameLst>
                                      </p:cBhvr>
                                      <p:to>
                                        <p:strVal val="visible"/>
                                      </p:to>
                                    </p:set>
                                    <p:animEffect transition="in" filter="wipe(down)">
                                      <p:cBhvr>
                                        <p:cTn id="10" dur="500"/>
                                        <p:tgtEl>
                                          <p:spTgt spid="59"/>
                                        </p:tgtEl>
                                      </p:cBhvr>
                                    </p:animEffect>
                                  </p:childTnLst>
                                </p:cTn>
                              </p:par>
                            </p:childTnLst>
                          </p:cTn>
                        </p:par>
                        <p:par>
                          <p:cTn id="11" fill="hold" nodeType="afterGroup">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61"/>
                                        </p:tgtEl>
                                        <p:attrNameLst>
                                          <p:attrName>style.visibility</p:attrName>
                                        </p:attrNameLst>
                                      </p:cBhvr>
                                      <p:to>
                                        <p:strVal val="visible"/>
                                      </p:to>
                                    </p:set>
                                    <p:animEffect transition="in" filter="wipe(down)">
                                      <p:cBhvr>
                                        <p:cTn id="14" dur="500"/>
                                        <p:tgtEl>
                                          <p:spTgt spid="61"/>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62"/>
                                        </p:tgtEl>
                                        <p:attrNameLst>
                                          <p:attrName>style.visibility</p:attrName>
                                        </p:attrNameLst>
                                      </p:cBhvr>
                                      <p:to>
                                        <p:strVal val="visible"/>
                                      </p:to>
                                    </p:set>
                                    <p:animEffect transition="in" filter="wipe(down)">
                                      <p:cBhvr>
                                        <p:cTn id="17" dur="500"/>
                                        <p:tgtEl>
                                          <p:spTgt spid="62"/>
                                        </p:tgtEl>
                                      </p:cBhvr>
                                    </p:animEffect>
                                  </p:childTnLst>
                                </p:cTn>
                              </p:par>
                            </p:childTnLst>
                          </p:cTn>
                        </p:par>
                        <p:par>
                          <p:cTn id="18" fill="hold" nodeType="afterGroup">
                            <p:stCondLst>
                              <p:cond delay="1000"/>
                            </p:stCondLst>
                            <p:childTnLst>
                              <p:par>
                                <p:cTn id="19" presetID="22" presetClass="entr" presetSubtype="4" fill="hold" grpId="0" nodeType="afterEffect">
                                  <p:stCondLst>
                                    <p:cond delay="0"/>
                                  </p:stCondLst>
                                  <p:childTnLst>
                                    <p:set>
                                      <p:cBhvr>
                                        <p:cTn id="20" dur="1" fill="hold">
                                          <p:stCondLst>
                                            <p:cond delay="0"/>
                                          </p:stCondLst>
                                        </p:cTn>
                                        <p:tgtEl>
                                          <p:spTgt spid="63"/>
                                        </p:tgtEl>
                                        <p:attrNameLst>
                                          <p:attrName>style.visibility</p:attrName>
                                        </p:attrNameLst>
                                      </p:cBhvr>
                                      <p:to>
                                        <p:strVal val="visible"/>
                                      </p:to>
                                    </p:set>
                                    <p:animEffect transition="in" filter="wipe(down)">
                                      <p:cBhvr>
                                        <p:cTn id="21" dur="500"/>
                                        <p:tgtEl>
                                          <p:spTgt spid="63"/>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64"/>
                                        </p:tgtEl>
                                        <p:attrNameLst>
                                          <p:attrName>style.visibility</p:attrName>
                                        </p:attrNameLst>
                                      </p:cBhvr>
                                      <p:to>
                                        <p:strVal val="visible"/>
                                      </p:to>
                                    </p:set>
                                    <p:animEffect transition="in" filter="wipe(down)">
                                      <p:cBhvr>
                                        <p:cTn id="24" dur="500"/>
                                        <p:tgtEl>
                                          <p:spTgt spid="64"/>
                                        </p:tgtEl>
                                      </p:cBhvr>
                                    </p:animEffect>
                                  </p:childTnLst>
                                </p:cTn>
                              </p:par>
                            </p:childTnLst>
                          </p:cTn>
                        </p:par>
                        <p:par>
                          <p:cTn id="25" fill="hold" nodeType="afterGroup">
                            <p:stCondLst>
                              <p:cond delay="1500"/>
                            </p:stCondLst>
                            <p:childTnLst>
                              <p:par>
                                <p:cTn id="26" presetID="22" presetClass="entr" presetSubtype="4" fill="hold" grpId="0" nodeType="afterEffect">
                                  <p:stCondLst>
                                    <p:cond delay="0"/>
                                  </p:stCondLst>
                                  <p:childTnLst>
                                    <p:set>
                                      <p:cBhvr>
                                        <p:cTn id="27" dur="1" fill="hold">
                                          <p:stCondLst>
                                            <p:cond delay="0"/>
                                          </p:stCondLst>
                                        </p:cTn>
                                        <p:tgtEl>
                                          <p:spTgt spid="65"/>
                                        </p:tgtEl>
                                        <p:attrNameLst>
                                          <p:attrName>style.visibility</p:attrName>
                                        </p:attrNameLst>
                                      </p:cBhvr>
                                      <p:to>
                                        <p:strVal val="visible"/>
                                      </p:to>
                                    </p:set>
                                    <p:animEffect transition="in" filter="wipe(down)">
                                      <p:cBhvr>
                                        <p:cTn id="28" dur="500"/>
                                        <p:tgtEl>
                                          <p:spTgt spid="65"/>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66"/>
                                        </p:tgtEl>
                                        <p:attrNameLst>
                                          <p:attrName>style.visibility</p:attrName>
                                        </p:attrNameLst>
                                      </p:cBhvr>
                                      <p:to>
                                        <p:strVal val="visible"/>
                                      </p:to>
                                    </p:set>
                                    <p:animEffect transition="in" filter="wipe(down)">
                                      <p:cBhvr>
                                        <p:cTn id="31" dur="500"/>
                                        <p:tgtEl>
                                          <p:spTgt spid="66"/>
                                        </p:tgtEl>
                                      </p:cBhvr>
                                    </p:animEffect>
                                  </p:childTnLst>
                                </p:cTn>
                              </p:par>
                            </p:childTnLst>
                          </p:cTn>
                        </p:par>
                        <p:par>
                          <p:cTn id="32" fill="hold" nodeType="afterGroup">
                            <p:stCondLst>
                              <p:cond delay="2000"/>
                            </p:stCondLst>
                            <p:childTnLst>
                              <p:par>
                                <p:cTn id="33" presetID="2" presetClass="entr" presetSubtype="8" accel="50000" fill="hold" nodeType="afterEffect">
                                  <p:stCondLst>
                                    <p:cond delay="0"/>
                                  </p:stCondLst>
                                  <p:childTnLst>
                                    <p:set>
                                      <p:cBhvr>
                                        <p:cTn id="34" dur="1" fill="hold">
                                          <p:stCondLst>
                                            <p:cond delay="0"/>
                                          </p:stCondLst>
                                        </p:cTn>
                                        <p:tgtEl>
                                          <p:spTgt spid="94"/>
                                        </p:tgtEl>
                                        <p:attrNameLst>
                                          <p:attrName>style.visibility</p:attrName>
                                        </p:attrNameLst>
                                      </p:cBhvr>
                                      <p:to>
                                        <p:strVal val="visible"/>
                                      </p:to>
                                    </p:set>
                                    <p:anim calcmode="lin" valueType="num">
                                      <p:cBhvr additive="base">
                                        <p:cTn id="35" dur="400" fill="hold"/>
                                        <p:tgtEl>
                                          <p:spTgt spid="94"/>
                                        </p:tgtEl>
                                        <p:attrNameLst>
                                          <p:attrName>ppt_x</p:attrName>
                                        </p:attrNameLst>
                                      </p:cBhvr>
                                      <p:tavLst>
                                        <p:tav tm="0">
                                          <p:val>
                                            <p:strVal val="0-#ppt_w/2"/>
                                          </p:val>
                                        </p:tav>
                                        <p:tav tm="100000">
                                          <p:val>
                                            <p:strVal val="#ppt_x"/>
                                          </p:val>
                                        </p:tav>
                                      </p:tavLst>
                                    </p:anim>
                                    <p:anim calcmode="lin" valueType="num">
                                      <p:cBhvr additive="base">
                                        <p:cTn id="36" dur="400" fill="hold"/>
                                        <p:tgtEl>
                                          <p:spTgt spid="94"/>
                                        </p:tgtEl>
                                        <p:attrNameLst>
                                          <p:attrName>ppt_y</p:attrName>
                                        </p:attrNameLst>
                                      </p:cBhvr>
                                      <p:tavLst>
                                        <p:tav tm="0">
                                          <p:val>
                                            <p:strVal val="#ppt_y"/>
                                          </p:val>
                                        </p:tav>
                                        <p:tav tm="100000">
                                          <p:val>
                                            <p:strVal val="#ppt_y"/>
                                          </p:val>
                                        </p:tav>
                                      </p:tavLst>
                                    </p:anim>
                                  </p:childTnLst>
                                </p:cTn>
                              </p:par>
                            </p:childTnLst>
                          </p:cTn>
                        </p:par>
                        <p:par>
                          <p:cTn id="37" fill="hold" nodeType="afterGroup">
                            <p:stCondLst>
                              <p:cond delay="2400"/>
                            </p:stCondLst>
                            <p:childTnLst>
                              <p:par>
                                <p:cTn id="38" presetID="2" presetClass="entr" presetSubtype="8" accel="50000" fill="hold" nodeType="afterEffect">
                                  <p:stCondLst>
                                    <p:cond delay="0"/>
                                  </p:stCondLst>
                                  <p:childTnLst>
                                    <p:set>
                                      <p:cBhvr>
                                        <p:cTn id="39" dur="1" fill="hold">
                                          <p:stCondLst>
                                            <p:cond delay="0"/>
                                          </p:stCondLst>
                                        </p:cTn>
                                        <p:tgtEl>
                                          <p:spTgt spid="106"/>
                                        </p:tgtEl>
                                        <p:attrNameLst>
                                          <p:attrName>style.visibility</p:attrName>
                                        </p:attrNameLst>
                                      </p:cBhvr>
                                      <p:to>
                                        <p:strVal val="visible"/>
                                      </p:to>
                                    </p:set>
                                    <p:anim calcmode="lin" valueType="num">
                                      <p:cBhvr additive="base">
                                        <p:cTn id="40" dur="400" fill="hold"/>
                                        <p:tgtEl>
                                          <p:spTgt spid="106"/>
                                        </p:tgtEl>
                                        <p:attrNameLst>
                                          <p:attrName>ppt_x</p:attrName>
                                        </p:attrNameLst>
                                      </p:cBhvr>
                                      <p:tavLst>
                                        <p:tav tm="0">
                                          <p:val>
                                            <p:strVal val="0-#ppt_w/2"/>
                                          </p:val>
                                        </p:tav>
                                        <p:tav tm="100000">
                                          <p:val>
                                            <p:strVal val="#ppt_x"/>
                                          </p:val>
                                        </p:tav>
                                      </p:tavLst>
                                    </p:anim>
                                    <p:anim calcmode="lin" valueType="num">
                                      <p:cBhvr additive="base">
                                        <p:cTn id="41" dur="400" fill="hold"/>
                                        <p:tgtEl>
                                          <p:spTgt spid="106"/>
                                        </p:tgtEl>
                                        <p:attrNameLst>
                                          <p:attrName>ppt_y</p:attrName>
                                        </p:attrNameLst>
                                      </p:cBhvr>
                                      <p:tavLst>
                                        <p:tav tm="0">
                                          <p:val>
                                            <p:strVal val="#ppt_y"/>
                                          </p:val>
                                        </p:tav>
                                        <p:tav tm="100000">
                                          <p:val>
                                            <p:strVal val="#ppt_y"/>
                                          </p:val>
                                        </p:tav>
                                      </p:tavLst>
                                    </p:anim>
                                  </p:childTnLst>
                                </p:cTn>
                              </p:par>
                            </p:childTnLst>
                          </p:cTn>
                        </p:par>
                        <p:par>
                          <p:cTn id="42" fill="hold" nodeType="afterGroup">
                            <p:stCondLst>
                              <p:cond delay="2800"/>
                            </p:stCondLst>
                            <p:childTnLst>
                              <p:par>
                                <p:cTn id="43" presetID="2" presetClass="entr" presetSubtype="8" accel="50000" fill="hold" nodeType="afterEffect">
                                  <p:stCondLst>
                                    <p:cond delay="0"/>
                                  </p:stCondLst>
                                  <p:childTnLst>
                                    <p:set>
                                      <p:cBhvr>
                                        <p:cTn id="44" dur="1" fill="hold">
                                          <p:stCondLst>
                                            <p:cond delay="0"/>
                                          </p:stCondLst>
                                        </p:cTn>
                                        <p:tgtEl>
                                          <p:spTgt spid="100"/>
                                        </p:tgtEl>
                                        <p:attrNameLst>
                                          <p:attrName>style.visibility</p:attrName>
                                        </p:attrNameLst>
                                      </p:cBhvr>
                                      <p:to>
                                        <p:strVal val="visible"/>
                                      </p:to>
                                    </p:set>
                                    <p:anim calcmode="lin" valueType="num">
                                      <p:cBhvr additive="base">
                                        <p:cTn id="45" dur="400" fill="hold"/>
                                        <p:tgtEl>
                                          <p:spTgt spid="100"/>
                                        </p:tgtEl>
                                        <p:attrNameLst>
                                          <p:attrName>ppt_x</p:attrName>
                                        </p:attrNameLst>
                                      </p:cBhvr>
                                      <p:tavLst>
                                        <p:tav tm="0">
                                          <p:val>
                                            <p:strVal val="0-#ppt_w/2"/>
                                          </p:val>
                                        </p:tav>
                                        <p:tav tm="100000">
                                          <p:val>
                                            <p:strVal val="#ppt_x"/>
                                          </p:val>
                                        </p:tav>
                                      </p:tavLst>
                                    </p:anim>
                                    <p:anim calcmode="lin" valueType="num">
                                      <p:cBhvr additive="base">
                                        <p:cTn id="46" dur="400" fill="hold"/>
                                        <p:tgtEl>
                                          <p:spTgt spid="100"/>
                                        </p:tgtEl>
                                        <p:attrNameLst>
                                          <p:attrName>ppt_y</p:attrName>
                                        </p:attrNameLst>
                                      </p:cBhvr>
                                      <p:tavLst>
                                        <p:tav tm="0">
                                          <p:val>
                                            <p:strVal val="#ppt_y"/>
                                          </p:val>
                                        </p:tav>
                                        <p:tav tm="100000">
                                          <p:val>
                                            <p:strVal val="#ppt_y"/>
                                          </p:val>
                                        </p:tav>
                                      </p:tavLst>
                                    </p:anim>
                                  </p:childTnLst>
                                </p:cTn>
                              </p:par>
                            </p:childTnLst>
                          </p:cTn>
                        </p:par>
                        <p:par>
                          <p:cTn id="47" fill="hold" nodeType="afterGroup">
                            <p:stCondLst>
                              <p:cond delay="3200"/>
                            </p:stCondLst>
                            <p:childTnLst>
                              <p:par>
                                <p:cTn id="48" presetID="2" presetClass="entr" presetSubtype="8" accel="50000" fill="hold" nodeType="afterEffect">
                                  <p:stCondLst>
                                    <p:cond delay="0"/>
                                  </p:stCondLst>
                                  <p:childTnLst>
                                    <p:set>
                                      <p:cBhvr>
                                        <p:cTn id="49" dur="1" fill="hold">
                                          <p:stCondLst>
                                            <p:cond delay="0"/>
                                          </p:stCondLst>
                                        </p:cTn>
                                        <p:tgtEl>
                                          <p:spTgt spid="112"/>
                                        </p:tgtEl>
                                        <p:attrNameLst>
                                          <p:attrName>style.visibility</p:attrName>
                                        </p:attrNameLst>
                                      </p:cBhvr>
                                      <p:to>
                                        <p:strVal val="visible"/>
                                      </p:to>
                                    </p:set>
                                    <p:anim calcmode="lin" valueType="num">
                                      <p:cBhvr additive="base">
                                        <p:cTn id="50" dur="400" fill="hold"/>
                                        <p:tgtEl>
                                          <p:spTgt spid="112"/>
                                        </p:tgtEl>
                                        <p:attrNameLst>
                                          <p:attrName>ppt_x</p:attrName>
                                        </p:attrNameLst>
                                      </p:cBhvr>
                                      <p:tavLst>
                                        <p:tav tm="0">
                                          <p:val>
                                            <p:strVal val="0-#ppt_w/2"/>
                                          </p:val>
                                        </p:tav>
                                        <p:tav tm="100000">
                                          <p:val>
                                            <p:strVal val="#ppt_x"/>
                                          </p:val>
                                        </p:tav>
                                      </p:tavLst>
                                    </p:anim>
                                    <p:anim calcmode="lin" valueType="num">
                                      <p:cBhvr additive="base">
                                        <p:cTn id="51" dur="400" fill="hold"/>
                                        <p:tgtEl>
                                          <p:spTgt spid="1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P spid="61" grpId="0"/>
      <p:bldP spid="62" grpId="0"/>
      <p:bldP spid="63" grpId="0"/>
      <p:bldP spid="64" grpId="0"/>
      <p:bldP spid="65" grpId="0"/>
      <p:bldP spid="6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5" name="组合 4"/>
          <p:cNvGrpSpPr/>
          <p:nvPr/>
        </p:nvGrpSpPr>
        <p:grpSpPr>
          <a:xfrm>
            <a:off x="4167538" y="3737610"/>
            <a:ext cx="3936332" cy="993188"/>
            <a:chOff x="1159925" y="1749807"/>
            <a:chExt cx="1713748" cy="602771"/>
          </a:xfrm>
        </p:grpSpPr>
        <p:sp>
          <p:nvSpPr>
            <p:cNvPr id="51" name="矩形 50"/>
            <p:cNvSpPr/>
            <p:nvPr/>
          </p:nvSpPr>
          <p:spPr>
            <a:xfrm>
              <a:off x="1159925" y="1749807"/>
              <a:ext cx="1713748" cy="602771"/>
            </a:xfrm>
            <a:prstGeom prst="rect">
              <a:avLst/>
            </a:prstGeom>
            <a:gradFill>
              <a:gsLst>
                <a:gs pos="48400">
                  <a:srgbClr val="377EB3">
                    <a:alpha val="56000"/>
                  </a:srgbClr>
                </a:gs>
                <a:gs pos="0">
                  <a:srgbClr val="377EB3">
                    <a:alpha val="0"/>
                  </a:srgbClr>
                </a:gs>
                <a:gs pos="100000">
                  <a:srgbClr val="377EB3">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nvCxnSpPr>
          <p:spPr>
            <a:xfrm>
              <a:off x="1159925" y="1763173"/>
              <a:ext cx="1713748" cy="0"/>
            </a:xfrm>
            <a:prstGeom prst="line">
              <a:avLst/>
            </a:prstGeom>
            <a:ln w="25400">
              <a:gradFill>
                <a:gsLst>
                  <a:gs pos="0">
                    <a:srgbClr val="4BB4E9">
                      <a:alpha val="0"/>
                    </a:srgbClr>
                  </a:gs>
                  <a:gs pos="24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1159925" y="2330177"/>
              <a:ext cx="1713748" cy="0"/>
            </a:xfrm>
            <a:prstGeom prst="line">
              <a:avLst/>
            </a:prstGeom>
            <a:ln w="25400">
              <a:gradFill>
                <a:gsLst>
                  <a:gs pos="0">
                    <a:srgbClr val="4BB4E9">
                      <a:alpha val="0"/>
                    </a:srgbClr>
                  </a:gs>
                  <a:gs pos="76000">
                    <a:srgbClr val="01F5FB"/>
                  </a:gs>
                  <a:gs pos="100000">
                    <a:srgbClr val="4BB4E9">
                      <a:alpha val="0"/>
                    </a:srgbClr>
                  </a:gs>
                </a:gsLst>
                <a:lin ang="0" scaled="0"/>
              </a:gradFill>
            </a:ln>
          </p:spPr>
          <p:style>
            <a:lnRef idx="1">
              <a:schemeClr val="accent1"/>
            </a:lnRef>
            <a:fillRef idx="0">
              <a:schemeClr val="accent1"/>
            </a:fillRef>
            <a:effectRef idx="0">
              <a:schemeClr val="accent1"/>
            </a:effectRef>
            <a:fontRef idx="minor">
              <a:schemeClr val="tx1"/>
            </a:fontRef>
          </p:style>
        </p:cxnSp>
      </p:grpSp>
      <p:sp>
        <p:nvSpPr>
          <p:cNvPr id="38" name="任意多边形 37"/>
          <p:cNvSpPr/>
          <p:nvPr/>
        </p:nvSpPr>
        <p:spPr>
          <a:xfrm flipV="1">
            <a:off x="5368528" y="1338077"/>
            <a:ext cx="1483518" cy="1483518"/>
          </a:xfrm>
          <a:custGeom>
            <a:avLst/>
            <a:gdLst>
              <a:gd name="connsiteX0" fmla="*/ 1923320 w 3600000"/>
              <a:gd name="connsiteY0" fmla="*/ 634464 h 3600000"/>
              <a:gd name="connsiteX1" fmla="*/ 1957921 w 3600000"/>
              <a:gd name="connsiteY1" fmla="*/ 404900 h 3600000"/>
              <a:gd name="connsiteX2" fmla="*/ 1943607 w 3600000"/>
              <a:gd name="connsiteY2" fmla="*/ 402717 h 3600000"/>
              <a:gd name="connsiteX3" fmla="*/ 1851774 w 3600000"/>
              <a:gd name="connsiteY3" fmla="*/ 398079 h 3600000"/>
              <a:gd name="connsiteX4" fmla="*/ 1851774 w 3600000"/>
              <a:gd name="connsiteY4" fmla="*/ 627251 h 3600000"/>
              <a:gd name="connsiteX5" fmla="*/ 1676749 w 3600000"/>
              <a:gd name="connsiteY5" fmla="*/ 634904 h 3600000"/>
              <a:gd name="connsiteX6" fmla="*/ 1748228 w 3600000"/>
              <a:gd name="connsiteY6" fmla="*/ 627698 h 3600000"/>
              <a:gd name="connsiteX7" fmla="*/ 1748228 w 3600000"/>
              <a:gd name="connsiteY7" fmla="*/ 398079 h 3600000"/>
              <a:gd name="connsiteX8" fmla="*/ 1656395 w 3600000"/>
              <a:gd name="connsiteY8" fmla="*/ 402717 h 3600000"/>
              <a:gd name="connsiteX9" fmla="*/ 1642081 w 3600000"/>
              <a:gd name="connsiteY9" fmla="*/ 404900 h 3600000"/>
              <a:gd name="connsiteX10" fmla="*/ 2096364 w 3600000"/>
              <a:gd name="connsiteY10" fmla="*/ 663566 h 3600000"/>
              <a:gd name="connsiteX11" fmla="*/ 2162642 w 3600000"/>
              <a:gd name="connsiteY11" fmla="*/ 448703 h 3600000"/>
              <a:gd name="connsiteX12" fmla="*/ 2083064 w 3600000"/>
              <a:gd name="connsiteY12" fmla="*/ 424000 h 3600000"/>
              <a:gd name="connsiteX13" fmla="*/ 2060281 w 3600000"/>
              <a:gd name="connsiteY13" fmla="*/ 420522 h 3600000"/>
              <a:gd name="connsiteX14" fmla="*/ 2026467 w 3600000"/>
              <a:gd name="connsiteY14" fmla="*/ 644862 h 3600000"/>
              <a:gd name="connsiteX15" fmla="*/ 2040752 w 3600000"/>
              <a:gd name="connsiteY15" fmla="*/ 646303 h 3600000"/>
              <a:gd name="connsiteX16" fmla="*/ 1504026 w 3600000"/>
              <a:gd name="connsiteY16" fmla="*/ 664822 h 3600000"/>
              <a:gd name="connsiteX17" fmla="*/ 1563685 w 3600000"/>
              <a:gd name="connsiteY17" fmla="*/ 646303 h 3600000"/>
              <a:gd name="connsiteX18" fmla="*/ 1573600 w 3600000"/>
              <a:gd name="connsiteY18" fmla="*/ 645303 h 3600000"/>
              <a:gd name="connsiteX19" fmla="*/ 1539721 w 3600000"/>
              <a:gd name="connsiteY19" fmla="*/ 420522 h 3600000"/>
              <a:gd name="connsiteX20" fmla="*/ 1516938 w 3600000"/>
              <a:gd name="connsiteY20" fmla="*/ 424000 h 3600000"/>
              <a:gd name="connsiteX21" fmla="*/ 1437361 w 3600000"/>
              <a:gd name="connsiteY21" fmla="*/ 448703 h 3600000"/>
              <a:gd name="connsiteX22" fmla="*/ 2264505 w 3600000"/>
              <a:gd name="connsiteY22" fmla="*/ 716128 h 3600000"/>
              <a:gd name="connsiteX23" fmla="*/ 2361824 w 3600000"/>
              <a:gd name="connsiteY23" fmla="*/ 514043 h 3600000"/>
              <a:gd name="connsiteX24" fmla="*/ 2346710 w 3600000"/>
              <a:gd name="connsiteY24" fmla="*/ 505840 h 3600000"/>
              <a:gd name="connsiteX25" fmla="*/ 2261532 w 3600000"/>
              <a:gd name="connsiteY25" fmla="*/ 479399 h 3600000"/>
              <a:gd name="connsiteX26" fmla="*/ 2195256 w 3600000"/>
              <a:gd name="connsiteY26" fmla="*/ 694263 h 3600000"/>
              <a:gd name="connsiteX27" fmla="*/ 2262921 w 3600000"/>
              <a:gd name="connsiteY27" fmla="*/ 715267 h 3600000"/>
              <a:gd name="connsiteX28" fmla="*/ 1336416 w 3600000"/>
              <a:gd name="connsiteY28" fmla="*/ 718036 h 3600000"/>
              <a:gd name="connsiteX29" fmla="*/ 1341516 w 3600000"/>
              <a:gd name="connsiteY29" fmla="*/ 715267 h 3600000"/>
              <a:gd name="connsiteX30" fmla="*/ 1405134 w 3600000"/>
              <a:gd name="connsiteY30" fmla="*/ 695520 h 3600000"/>
              <a:gd name="connsiteX31" fmla="*/ 1338469 w 3600000"/>
              <a:gd name="connsiteY31" fmla="*/ 479399 h 3600000"/>
              <a:gd name="connsiteX32" fmla="*/ 1253292 w 3600000"/>
              <a:gd name="connsiteY32" fmla="*/ 505840 h 3600000"/>
              <a:gd name="connsiteX33" fmla="*/ 1238178 w 3600000"/>
              <a:gd name="connsiteY33" fmla="*/ 514043 h 3600000"/>
              <a:gd name="connsiteX34" fmla="*/ 2419102 w 3600000"/>
              <a:gd name="connsiteY34" fmla="*/ 800039 h 3600000"/>
              <a:gd name="connsiteX35" fmla="*/ 2545952 w 3600000"/>
              <a:gd name="connsiteY35" fmla="*/ 613985 h 3600000"/>
              <a:gd name="connsiteX36" fmla="*/ 2452934 w 3600000"/>
              <a:gd name="connsiteY36" fmla="*/ 563496 h 3600000"/>
              <a:gd name="connsiteX37" fmla="*/ 2355614 w 3600000"/>
              <a:gd name="connsiteY37" fmla="*/ 765579 h 3600000"/>
              <a:gd name="connsiteX38" fmla="*/ 1182096 w 3600000"/>
              <a:gd name="connsiteY38" fmla="*/ 801798 h 3600000"/>
              <a:gd name="connsiteX39" fmla="*/ 1245306 w 3600000"/>
              <a:gd name="connsiteY39" fmla="*/ 767488 h 3600000"/>
              <a:gd name="connsiteX40" fmla="*/ 1147069 w 3600000"/>
              <a:gd name="connsiteY40" fmla="*/ 563496 h 3600000"/>
              <a:gd name="connsiteX41" fmla="*/ 1054049 w 3600000"/>
              <a:gd name="connsiteY41" fmla="*/ 613985 h 3600000"/>
              <a:gd name="connsiteX42" fmla="*/ 2560617 w 3600000"/>
              <a:gd name="connsiteY42" fmla="*/ 904134 h 3600000"/>
              <a:gd name="connsiteX43" fmla="*/ 2712579 w 3600000"/>
              <a:gd name="connsiteY43" fmla="*/ 740359 h 3600000"/>
              <a:gd name="connsiteX44" fmla="*/ 2631002 w 3600000"/>
              <a:gd name="connsiteY44" fmla="*/ 673053 h 3600000"/>
              <a:gd name="connsiteX45" fmla="*/ 2504833 w 3600000"/>
              <a:gd name="connsiteY45" fmla="*/ 858108 h 3600000"/>
              <a:gd name="connsiteX46" fmla="*/ 1041307 w 3600000"/>
              <a:gd name="connsiteY46" fmla="*/ 906207 h 3600000"/>
              <a:gd name="connsiteX47" fmla="*/ 1096766 w 3600000"/>
              <a:gd name="connsiteY47" fmla="*/ 860450 h 3600000"/>
              <a:gd name="connsiteX48" fmla="*/ 969000 w 3600000"/>
              <a:gd name="connsiteY48" fmla="*/ 673053 h 3600000"/>
              <a:gd name="connsiteX49" fmla="*/ 887424 w 3600000"/>
              <a:gd name="connsiteY49" fmla="*/ 740359 h 3600000"/>
              <a:gd name="connsiteX50" fmla="*/ 2686748 w 3600000"/>
              <a:gd name="connsiteY50" fmla="*/ 1026623 h 3600000"/>
              <a:gd name="connsiteX51" fmla="*/ 2860299 w 3600000"/>
              <a:gd name="connsiteY51" fmla="*/ 888220 h 3600000"/>
              <a:gd name="connsiteX52" fmla="*/ 2793157 w 3600000"/>
              <a:gd name="connsiteY52" fmla="*/ 806844 h 3600000"/>
              <a:gd name="connsiteX53" fmla="*/ 2792582 w 3600000"/>
              <a:gd name="connsiteY53" fmla="*/ 806369 h 3600000"/>
              <a:gd name="connsiteX54" fmla="*/ 2640372 w 3600000"/>
              <a:gd name="connsiteY54" fmla="*/ 970415 h 3600000"/>
              <a:gd name="connsiteX55" fmla="*/ 915928 w 3600000"/>
              <a:gd name="connsiteY55" fmla="*/ 1028757 h 3600000"/>
              <a:gd name="connsiteX56" fmla="*/ 961978 w 3600000"/>
              <a:gd name="connsiteY56" fmla="*/ 972944 h 3600000"/>
              <a:gd name="connsiteX57" fmla="*/ 807420 w 3600000"/>
              <a:gd name="connsiteY57" fmla="*/ 806368 h 3600000"/>
              <a:gd name="connsiteX58" fmla="*/ 806843 w 3600000"/>
              <a:gd name="connsiteY58" fmla="*/ 806844 h 3600000"/>
              <a:gd name="connsiteX59" fmla="*/ 739702 w 3600000"/>
              <a:gd name="connsiteY59" fmla="*/ 888220 h 3600000"/>
              <a:gd name="connsiteX60" fmla="*/ 2795324 w 3600000"/>
              <a:gd name="connsiteY60" fmla="*/ 1165568 h 3600000"/>
              <a:gd name="connsiteX61" fmla="*/ 2986603 w 3600000"/>
              <a:gd name="connsiteY61" fmla="*/ 1055133 h 3600000"/>
              <a:gd name="connsiteX62" fmla="*/ 2964664 w 3600000"/>
              <a:gd name="connsiteY62" fmla="*/ 1014712 h 3600000"/>
              <a:gd name="connsiteX63" fmla="*/ 2926207 w 3600000"/>
              <a:gd name="connsiteY63" fmla="*/ 968102 h 3600000"/>
              <a:gd name="connsiteX64" fmla="*/ 2752655 w 3600000"/>
              <a:gd name="connsiteY64" fmla="*/ 1106504 h 3600000"/>
              <a:gd name="connsiteX65" fmla="*/ 2783663 w 3600000"/>
              <a:gd name="connsiteY65" fmla="*/ 1144085 h 3600000"/>
              <a:gd name="connsiteX66" fmla="*/ 808054 w 3600000"/>
              <a:gd name="connsiteY66" fmla="*/ 1167518 h 3600000"/>
              <a:gd name="connsiteX67" fmla="*/ 820774 w 3600000"/>
              <a:gd name="connsiteY67" fmla="*/ 1144085 h 3600000"/>
              <a:gd name="connsiteX68" fmla="*/ 850022 w 3600000"/>
              <a:gd name="connsiteY68" fmla="*/ 1108637 h 3600000"/>
              <a:gd name="connsiteX69" fmla="*/ 673795 w 3600000"/>
              <a:gd name="connsiteY69" fmla="*/ 968100 h 3600000"/>
              <a:gd name="connsiteX70" fmla="*/ 635336 w 3600000"/>
              <a:gd name="connsiteY70" fmla="*/ 1014712 h 3600000"/>
              <a:gd name="connsiteX71" fmla="*/ 613397 w 3600000"/>
              <a:gd name="connsiteY71" fmla="*/ 1055133 h 3600000"/>
              <a:gd name="connsiteX72" fmla="*/ 2879526 w 3600000"/>
              <a:gd name="connsiteY72" fmla="*/ 1320700 h 3600000"/>
              <a:gd name="connsiteX73" fmla="*/ 3086630 w 3600000"/>
              <a:gd name="connsiteY73" fmla="*/ 1239418 h 3600000"/>
              <a:gd name="connsiteX74" fmla="*/ 3036016 w 3600000"/>
              <a:gd name="connsiteY74" fmla="*/ 1146168 h 3600000"/>
              <a:gd name="connsiteX75" fmla="*/ 2844736 w 3600000"/>
              <a:gd name="connsiteY75" fmla="*/ 1256604 h 3600000"/>
              <a:gd name="connsiteX76" fmla="*/ 724131 w 3600000"/>
              <a:gd name="connsiteY76" fmla="*/ 1322135 h 3600000"/>
              <a:gd name="connsiteX77" fmla="*/ 758643 w 3600000"/>
              <a:gd name="connsiteY77" fmla="*/ 1258553 h 3600000"/>
              <a:gd name="connsiteX78" fmla="*/ 563985 w 3600000"/>
              <a:gd name="connsiteY78" fmla="*/ 1146168 h 3600000"/>
              <a:gd name="connsiteX79" fmla="*/ 513370 w 3600000"/>
              <a:gd name="connsiteY79" fmla="*/ 1239418 h 3600000"/>
              <a:gd name="connsiteX80" fmla="*/ 2936949 w 3600000"/>
              <a:gd name="connsiteY80" fmla="*/ 1487395 h 3600000"/>
              <a:gd name="connsiteX81" fmla="*/ 3151622 w 3600000"/>
              <a:gd name="connsiteY81" fmla="*/ 1438398 h 3600000"/>
              <a:gd name="connsiteX82" fmla="*/ 3120283 w 3600000"/>
              <a:gd name="connsiteY82" fmla="*/ 1337446 h 3600000"/>
              <a:gd name="connsiteX83" fmla="*/ 2915366 w 3600000"/>
              <a:gd name="connsiteY83" fmla="*/ 1417869 h 3600000"/>
              <a:gd name="connsiteX84" fmla="*/ 667194 w 3600000"/>
              <a:gd name="connsiteY84" fmla="*/ 1488339 h 3600000"/>
              <a:gd name="connsiteX85" fmla="*/ 688588 w 3600000"/>
              <a:gd name="connsiteY85" fmla="*/ 1419421 h 3600000"/>
              <a:gd name="connsiteX86" fmla="*/ 479717 w 3600000"/>
              <a:gd name="connsiteY86" fmla="*/ 1337446 h 3600000"/>
              <a:gd name="connsiteX87" fmla="*/ 448380 w 3600000"/>
              <a:gd name="connsiteY87" fmla="*/ 1438396 h 3600000"/>
              <a:gd name="connsiteX88" fmla="*/ 2971131 w 3600000"/>
              <a:gd name="connsiteY88" fmla="*/ 1660319 h 3600000"/>
              <a:gd name="connsiteX89" fmla="*/ 3195320 w 3600000"/>
              <a:gd name="connsiteY89" fmla="*/ 1643517 h 3600000"/>
              <a:gd name="connsiteX90" fmla="*/ 3179260 w 3600000"/>
              <a:gd name="connsiteY90" fmla="*/ 1538297 h 3600000"/>
              <a:gd name="connsiteX91" fmla="*/ 2963788 w 3600000"/>
              <a:gd name="connsiteY91" fmla="*/ 1587476 h 3600000"/>
              <a:gd name="connsiteX92" fmla="*/ 633274 w 3600000"/>
              <a:gd name="connsiteY92" fmla="*/ 1660647 h 3600000"/>
              <a:gd name="connsiteX93" fmla="*/ 640550 w 3600000"/>
              <a:gd name="connsiteY93" fmla="*/ 1588466 h 3600000"/>
              <a:gd name="connsiteX94" fmla="*/ 420740 w 3600000"/>
              <a:gd name="connsiteY94" fmla="*/ 1538297 h 3600000"/>
              <a:gd name="connsiteX95" fmla="*/ 404682 w 3600000"/>
              <a:gd name="connsiteY95" fmla="*/ 1643517 h 3600000"/>
              <a:gd name="connsiteX96" fmla="*/ 3201852 w 3600000"/>
              <a:gd name="connsiteY96" fmla="*/ 1853136 h 3600000"/>
              <a:gd name="connsiteX97" fmla="*/ 3204536 w 3600000"/>
              <a:gd name="connsiteY97" fmla="*/ 1800001 h 3600000"/>
              <a:gd name="connsiteX98" fmla="*/ 3201852 w 3600000"/>
              <a:gd name="connsiteY98" fmla="*/ 1746864 h 3600000"/>
              <a:gd name="connsiteX99" fmla="*/ 2981519 w 3600000"/>
              <a:gd name="connsiteY99" fmla="*/ 1763374 h 3600000"/>
              <a:gd name="connsiteX100" fmla="*/ 2985800 w 3600000"/>
              <a:gd name="connsiteY100" fmla="*/ 1805836 h 3600000"/>
              <a:gd name="connsiteX101" fmla="*/ 2982688 w 3600000"/>
              <a:gd name="connsiteY101" fmla="*/ 1836712 h 3600000"/>
              <a:gd name="connsiteX102" fmla="*/ 398148 w 3600000"/>
              <a:gd name="connsiteY102" fmla="*/ 1853136 h 3600000"/>
              <a:gd name="connsiteX103" fmla="*/ 621716 w 3600000"/>
              <a:gd name="connsiteY103" fmla="*/ 1836382 h 3600000"/>
              <a:gd name="connsiteX104" fmla="*/ 618637 w 3600000"/>
              <a:gd name="connsiteY104" fmla="*/ 1805836 h 3600000"/>
              <a:gd name="connsiteX105" fmla="*/ 622884 w 3600000"/>
              <a:gd name="connsiteY105" fmla="*/ 1763705 h 3600000"/>
              <a:gd name="connsiteX106" fmla="*/ 398148 w 3600000"/>
              <a:gd name="connsiteY106" fmla="*/ 1746864 h 3600000"/>
              <a:gd name="connsiteX107" fmla="*/ 395464 w 3600000"/>
              <a:gd name="connsiteY107" fmla="*/ 1800001 h 3600000"/>
              <a:gd name="connsiteX108" fmla="*/ 3179260 w 3600000"/>
              <a:gd name="connsiteY108" fmla="*/ 2061703 h 3600000"/>
              <a:gd name="connsiteX109" fmla="*/ 3195320 w 3600000"/>
              <a:gd name="connsiteY109" fmla="*/ 1956482 h 3600000"/>
              <a:gd name="connsiteX110" fmla="*/ 2972298 w 3600000"/>
              <a:gd name="connsiteY110" fmla="*/ 1939770 h 3600000"/>
              <a:gd name="connsiteX111" fmla="*/ 2964938 w 3600000"/>
              <a:gd name="connsiteY111" fmla="*/ 2012785 h 3600000"/>
              <a:gd name="connsiteX112" fmla="*/ 420740 w 3600000"/>
              <a:gd name="connsiteY112" fmla="*/ 2061703 h 3600000"/>
              <a:gd name="connsiteX113" fmla="*/ 639400 w 3600000"/>
              <a:gd name="connsiteY113" fmla="*/ 2011795 h 3600000"/>
              <a:gd name="connsiteX114" fmla="*/ 632106 w 3600000"/>
              <a:gd name="connsiteY114" fmla="*/ 1939440 h 3600000"/>
              <a:gd name="connsiteX115" fmla="*/ 404682 w 3600000"/>
              <a:gd name="connsiteY115" fmla="*/ 1956482 h 3600000"/>
              <a:gd name="connsiteX116" fmla="*/ 3120283 w 3600000"/>
              <a:gd name="connsiteY116" fmla="*/ 2262556 h 3600000"/>
              <a:gd name="connsiteX117" fmla="*/ 3151622 w 3600000"/>
              <a:gd name="connsiteY117" fmla="*/ 2161603 h 3600000"/>
              <a:gd name="connsiteX118" fmla="*/ 2940332 w 3600000"/>
              <a:gd name="connsiteY118" fmla="*/ 2113378 h 3600000"/>
              <a:gd name="connsiteX119" fmla="*/ 2918597 w 3600000"/>
              <a:gd name="connsiteY119" fmla="*/ 2183398 h 3600000"/>
              <a:gd name="connsiteX120" fmla="*/ 479717 w 3600000"/>
              <a:gd name="connsiteY120" fmla="*/ 2262556 h 3600000"/>
              <a:gd name="connsiteX121" fmla="*/ 685359 w 3600000"/>
              <a:gd name="connsiteY121" fmla="*/ 2181847 h 3600000"/>
              <a:gd name="connsiteX122" fmla="*/ 663811 w 3600000"/>
              <a:gd name="connsiteY122" fmla="*/ 2112430 h 3600000"/>
              <a:gd name="connsiteX123" fmla="*/ 448378 w 3600000"/>
              <a:gd name="connsiteY123" fmla="*/ 2161601 h 3600000"/>
              <a:gd name="connsiteX124" fmla="*/ 3036017 w 3600000"/>
              <a:gd name="connsiteY124" fmla="*/ 2453831 h 3600000"/>
              <a:gd name="connsiteX125" fmla="*/ 3086630 w 3600000"/>
              <a:gd name="connsiteY125" fmla="*/ 2360583 h 3600000"/>
              <a:gd name="connsiteX126" fmla="*/ 2884749 w 3600000"/>
              <a:gd name="connsiteY126" fmla="*/ 2281349 h 3600000"/>
              <a:gd name="connsiteX127" fmla="*/ 2849560 w 3600000"/>
              <a:gd name="connsiteY127" fmla="*/ 2346180 h 3600000"/>
              <a:gd name="connsiteX128" fmla="*/ 563985 w 3600000"/>
              <a:gd name="connsiteY128" fmla="*/ 2453831 h 3600000"/>
              <a:gd name="connsiteX129" fmla="*/ 753819 w 3600000"/>
              <a:gd name="connsiteY129" fmla="*/ 2344231 h 3600000"/>
              <a:gd name="connsiteX130" fmla="*/ 718909 w 3600000"/>
              <a:gd name="connsiteY130" fmla="*/ 2279914 h 3600000"/>
              <a:gd name="connsiteX131" fmla="*/ 513370 w 3600000"/>
              <a:gd name="connsiteY131" fmla="*/ 2360581 h 3600000"/>
              <a:gd name="connsiteX132" fmla="*/ 2926207 w 3600000"/>
              <a:gd name="connsiteY132" fmla="*/ 2631900 h 3600000"/>
              <a:gd name="connsiteX133" fmla="*/ 2964664 w 3600000"/>
              <a:gd name="connsiteY133" fmla="*/ 2585290 h 3600000"/>
              <a:gd name="connsiteX134" fmla="*/ 2986605 w 3600000"/>
              <a:gd name="connsiteY134" fmla="*/ 2544867 h 3600000"/>
              <a:gd name="connsiteX135" fmla="*/ 2800148 w 3600000"/>
              <a:gd name="connsiteY135" fmla="*/ 2437215 h 3600000"/>
              <a:gd name="connsiteX136" fmla="*/ 2783663 w 3600000"/>
              <a:gd name="connsiteY136" fmla="*/ 2467586 h 3600000"/>
              <a:gd name="connsiteX137" fmla="*/ 2758463 w 3600000"/>
              <a:gd name="connsiteY137" fmla="*/ 2498129 h 3600000"/>
              <a:gd name="connsiteX138" fmla="*/ 673793 w 3600000"/>
              <a:gd name="connsiteY138" fmla="*/ 2631900 h 3600000"/>
              <a:gd name="connsiteX139" fmla="*/ 844213 w 3600000"/>
              <a:gd name="connsiteY139" fmla="*/ 2495994 h 3600000"/>
              <a:gd name="connsiteX140" fmla="*/ 820774 w 3600000"/>
              <a:gd name="connsiteY140" fmla="*/ 2467586 h 3600000"/>
              <a:gd name="connsiteX141" fmla="*/ 803232 w 3600000"/>
              <a:gd name="connsiteY141" fmla="*/ 2435266 h 3600000"/>
              <a:gd name="connsiteX142" fmla="*/ 613396 w 3600000"/>
              <a:gd name="connsiteY142" fmla="*/ 2544867 h 3600000"/>
              <a:gd name="connsiteX143" fmla="*/ 635336 w 3600000"/>
              <a:gd name="connsiteY143" fmla="*/ 2585290 h 3600000"/>
              <a:gd name="connsiteX144" fmla="*/ 807418 w 3600000"/>
              <a:gd name="connsiteY144" fmla="*/ 2793630 h 3600000"/>
              <a:gd name="connsiteX145" fmla="*/ 956882 w 3600000"/>
              <a:gd name="connsiteY145" fmla="*/ 2632547 h 3600000"/>
              <a:gd name="connsiteX146" fmla="*/ 910121 w 3600000"/>
              <a:gd name="connsiteY146" fmla="*/ 2575873 h 3600000"/>
              <a:gd name="connsiteX147" fmla="*/ 739702 w 3600000"/>
              <a:gd name="connsiteY147" fmla="*/ 2711779 h 3600000"/>
              <a:gd name="connsiteX148" fmla="*/ 806843 w 3600000"/>
              <a:gd name="connsiteY148" fmla="*/ 2793157 h 3600000"/>
              <a:gd name="connsiteX149" fmla="*/ 2792582 w 3600000"/>
              <a:gd name="connsiteY149" fmla="*/ 2793632 h 3600000"/>
              <a:gd name="connsiteX150" fmla="*/ 2793157 w 3600000"/>
              <a:gd name="connsiteY150" fmla="*/ 2793157 h 3600000"/>
              <a:gd name="connsiteX151" fmla="*/ 2860301 w 3600000"/>
              <a:gd name="connsiteY151" fmla="*/ 2711779 h 3600000"/>
              <a:gd name="connsiteX152" fmla="*/ 2692555 w 3600000"/>
              <a:gd name="connsiteY152" fmla="*/ 2578008 h 3600000"/>
              <a:gd name="connsiteX153" fmla="*/ 2645467 w 3600000"/>
              <a:gd name="connsiteY153" fmla="*/ 2635079 h 3600000"/>
              <a:gd name="connsiteX154" fmla="*/ 1800000 w 3600000"/>
              <a:gd name="connsiteY154" fmla="*/ 2833463 h 3600000"/>
              <a:gd name="connsiteX155" fmla="*/ 2833463 w 3600000"/>
              <a:gd name="connsiteY155" fmla="*/ 1800000 h 3600000"/>
              <a:gd name="connsiteX156" fmla="*/ 1800000 w 3600000"/>
              <a:gd name="connsiteY156" fmla="*/ 766537 h 3600000"/>
              <a:gd name="connsiteX157" fmla="*/ 766537 w 3600000"/>
              <a:gd name="connsiteY157" fmla="*/ 1800000 h 3600000"/>
              <a:gd name="connsiteX158" fmla="*/ 1800000 w 3600000"/>
              <a:gd name="connsiteY158" fmla="*/ 2833463 h 3600000"/>
              <a:gd name="connsiteX159" fmla="*/ 2631002 w 3600000"/>
              <a:gd name="connsiteY159" fmla="*/ 2926947 h 3600000"/>
              <a:gd name="connsiteX160" fmla="*/ 2712579 w 3600000"/>
              <a:gd name="connsiteY160" fmla="*/ 2859640 h 3600000"/>
              <a:gd name="connsiteX161" fmla="*/ 2566750 w 3600000"/>
              <a:gd name="connsiteY161" fmla="*/ 2702476 h 3600000"/>
              <a:gd name="connsiteX162" fmla="*/ 2509926 w 3600000"/>
              <a:gd name="connsiteY162" fmla="*/ 2749361 h 3600000"/>
              <a:gd name="connsiteX163" fmla="*/ 968998 w 3600000"/>
              <a:gd name="connsiteY163" fmla="*/ 2926947 h 3600000"/>
              <a:gd name="connsiteX164" fmla="*/ 1091673 w 3600000"/>
              <a:gd name="connsiteY164" fmla="*/ 2747018 h 3600000"/>
              <a:gd name="connsiteX165" fmla="*/ 1035174 w 3600000"/>
              <a:gd name="connsiteY165" fmla="*/ 2700403 h 3600000"/>
              <a:gd name="connsiteX166" fmla="*/ 887422 w 3600000"/>
              <a:gd name="connsiteY166" fmla="*/ 2859640 h 3600000"/>
              <a:gd name="connsiteX167" fmla="*/ 1147067 w 3600000"/>
              <a:gd name="connsiteY167" fmla="*/ 3036503 h 3600000"/>
              <a:gd name="connsiteX168" fmla="*/ 1240849 w 3600000"/>
              <a:gd name="connsiteY168" fmla="*/ 2841763 h 3600000"/>
              <a:gd name="connsiteX169" fmla="*/ 1176289 w 3600000"/>
              <a:gd name="connsiteY169" fmla="*/ 2806721 h 3600000"/>
              <a:gd name="connsiteX170" fmla="*/ 1054049 w 3600000"/>
              <a:gd name="connsiteY170" fmla="*/ 2986015 h 3600000"/>
              <a:gd name="connsiteX171" fmla="*/ 2452932 w 3600000"/>
              <a:gd name="connsiteY171" fmla="*/ 3036505 h 3600000"/>
              <a:gd name="connsiteX172" fmla="*/ 2545952 w 3600000"/>
              <a:gd name="connsiteY172" fmla="*/ 2986015 h 3600000"/>
              <a:gd name="connsiteX173" fmla="*/ 2424909 w 3600000"/>
              <a:gd name="connsiteY173" fmla="*/ 2808479 h 3600000"/>
              <a:gd name="connsiteX174" fmla="*/ 2360069 w 3600000"/>
              <a:gd name="connsiteY174" fmla="*/ 2843673 h 3600000"/>
              <a:gd name="connsiteX175" fmla="*/ 2261532 w 3600000"/>
              <a:gd name="connsiteY175" fmla="*/ 3120600 h 3600000"/>
              <a:gd name="connsiteX176" fmla="*/ 2346710 w 3600000"/>
              <a:gd name="connsiteY176" fmla="*/ 3094160 h 3600000"/>
              <a:gd name="connsiteX177" fmla="*/ 2361822 w 3600000"/>
              <a:gd name="connsiteY177" fmla="*/ 3085957 h 3600000"/>
              <a:gd name="connsiteX178" fmla="*/ 2268960 w 3600000"/>
              <a:gd name="connsiteY178" fmla="*/ 2893125 h 3600000"/>
              <a:gd name="connsiteX179" fmla="*/ 2262921 w 3600000"/>
              <a:gd name="connsiteY179" fmla="*/ 2896402 h 3600000"/>
              <a:gd name="connsiteX180" fmla="*/ 2198541 w 3600000"/>
              <a:gd name="connsiteY180" fmla="*/ 2916388 h 3600000"/>
              <a:gd name="connsiteX181" fmla="*/ 1338469 w 3600000"/>
              <a:gd name="connsiteY181" fmla="*/ 3120600 h 3600000"/>
              <a:gd name="connsiteX182" fmla="*/ 1401849 w 3600000"/>
              <a:gd name="connsiteY182" fmla="*/ 2915131 h 3600000"/>
              <a:gd name="connsiteX183" fmla="*/ 1341516 w 3600000"/>
              <a:gd name="connsiteY183" fmla="*/ 2896402 h 3600000"/>
              <a:gd name="connsiteX184" fmla="*/ 1331961 w 3600000"/>
              <a:gd name="connsiteY184" fmla="*/ 2891216 h 3600000"/>
              <a:gd name="connsiteX185" fmla="*/ 1238178 w 3600000"/>
              <a:gd name="connsiteY185" fmla="*/ 3085957 h 3600000"/>
              <a:gd name="connsiteX186" fmla="*/ 1253292 w 3600000"/>
              <a:gd name="connsiteY186" fmla="*/ 3094160 h 3600000"/>
              <a:gd name="connsiteX187" fmla="*/ 2060281 w 3600000"/>
              <a:gd name="connsiteY187" fmla="*/ 3179477 h 3600000"/>
              <a:gd name="connsiteX188" fmla="*/ 2083064 w 3600000"/>
              <a:gd name="connsiteY188" fmla="*/ 3176000 h 3600000"/>
              <a:gd name="connsiteX189" fmla="*/ 2162642 w 3600000"/>
              <a:gd name="connsiteY189" fmla="*/ 3151297 h 3600000"/>
              <a:gd name="connsiteX190" fmla="*/ 2099651 w 3600000"/>
              <a:gd name="connsiteY190" fmla="*/ 2947085 h 3600000"/>
              <a:gd name="connsiteX191" fmla="*/ 2040752 w 3600000"/>
              <a:gd name="connsiteY191" fmla="*/ 2965369 h 3600000"/>
              <a:gd name="connsiteX192" fmla="*/ 2028201 w 3600000"/>
              <a:gd name="connsiteY192" fmla="*/ 2966634 h 3600000"/>
              <a:gd name="connsiteX193" fmla="*/ 1539719 w 3600000"/>
              <a:gd name="connsiteY193" fmla="*/ 3179477 h 3600000"/>
              <a:gd name="connsiteX194" fmla="*/ 1571868 w 3600000"/>
              <a:gd name="connsiteY194" fmla="*/ 2966192 h 3600000"/>
              <a:gd name="connsiteX195" fmla="*/ 1563685 w 3600000"/>
              <a:gd name="connsiteY195" fmla="*/ 2965369 h 3600000"/>
              <a:gd name="connsiteX196" fmla="*/ 1500737 w 3600000"/>
              <a:gd name="connsiteY196" fmla="*/ 2945828 h 3600000"/>
              <a:gd name="connsiteX197" fmla="*/ 1437359 w 3600000"/>
              <a:gd name="connsiteY197" fmla="*/ 3151297 h 3600000"/>
              <a:gd name="connsiteX198" fmla="*/ 1516938 w 3600000"/>
              <a:gd name="connsiteY198" fmla="*/ 3176000 h 3600000"/>
              <a:gd name="connsiteX199" fmla="*/ 1851774 w 3600000"/>
              <a:gd name="connsiteY199" fmla="*/ 3201921 h 3600000"/>
              <a:gd name="connsiteX200" fmla="*/ 1943607 w 3600000"/>
              <a:gd name="connsiteY200" fmla="*/ 3197284 h 3600000"/>
              <a:gd name="connsiteX201" fmla="*/ 1957921 w 3600000"/>
              <a:gd name="connsiteY201" fmla="*/ 3195099 h 3600000"/>
              <a:gd name="connsiteX202" fmla="*/ 1925052 w 3600000"/>
              <a:gd name="connsiteY202" fmla="*/ 2977031 h 3600000"/>
              <a:gd name="connsiteX203" fmla="*/ 1851774 w 3600000"/>
              <a:gd name="connsiteY203" fmla="*/ 2984418 h 3600000"/>
              <a:gd name="connsiteX204" fmla="*/ 1748228 w 3600000"/>
              <a:gd name="connsiteY204" fmla="*/ 3201921 h 3600000"/>
              <a:gd name="connsiteX205" fmla="*/ 1748228 w 3600000"/>
              <a:gd name="connsiteY205" fmla="*/ 2983971 h 3600000"/>
              <a:gd name="connsiteX206" fmla="*/ 1675015 w 3600000"/>
              <a:gd name="connsiteY206" fmla="*/ 2976591 h 3600000"/>
              <a:gd name="connsiteX207" fmla="*/ 1642081 w 3600000"/>
              <a:gd name="connsiteY207" fmla="*/ 3195099 h 3600000"/>
              <a:gd name="connsiteX208" fmla="*/ 1656395 w 3600000"/>
              <a:gd name="connsiteY208" fmla="*/ 3197284 h 3600000"/>
              <a:gd name="connsiteX209" fmla="*/ 1800000 w 3600000"/>
              <a:gd name="connsiteY209" fmla="*/ 3362100 h 3600000"/>
              <a:gd name="connsiteX210" fmla="*/ 237900 w 3600000"/>
              <a:gd name="connsiteY210" fmla="*/ 1800000 h 3600000"/>
              <a:gd name="connsiteX211" fmla="*/ 1800000 w 3600000"/>
              <a:gd name="connsiteY211" fmla="*/ 237900 h 3600000"/>
              <a:gd name="connsiteX212" fmla="*/ 3362100 w 3600000"/>
              <a:gd name="connsiteY212" fmla="*/ 1800000 h 3600000"/>
              <a:gd name="connsiteX213" fmla="*/ 1800000 w 3600000"/>
              <a:gd name="connsiteY213" fmla="*/ 3362100 h 3600000"/>
              <a:gd name="connsiteX214" fmla="*/ 1800000 w 3600000"/>
              <a:gd name="connsiteY214" fmla="*/ 3600000 h 3600000"/>
              <a:gd name="connsiteX215" fmla="*/ 3600000 w 3600000"/>
              <a:gd name="connsiteY215" fmla="*/ 1800000 h 3600000"/>
              <a:gd name="connsiteX216" fmla="*/ 1800000 w 3600000"/>
              <a:gd name="connsiteY216" fmla="*/ 0 h 3600000"/>
              <a:gd name="connsiteX217" fmla="*/ 0 w 3600000"/>
              <a:gd name="connsiteY217" fmla="*/ 1800000 h 3600000"/>
              <a:gd name="connsiteX218" fmla="*/ 1800000 w 3600000"/>
              <a:gd name="connsiteY218"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3600000" h="3600000">
                <a:moveTo>
                  <a:pt x="1923320" y="634464"/>
                </a:moveTo>
                <a:lnTo>
                  <a:pt x="1957921" y="404900"/>
                </a:lnTo>
                <a:lnTo>
                  <a:pt x="1943607" y="402717"/>
                </a:lnTo>
                <a:lnTo>
                  <a:pt x="1851774" y="398079"/>
                </a:lnTo>
                <a:lnTo>
                  <a:pt x="1851774" y="627251"/>
                </a:lnTo>
                <a:close/>
                <a:moveTo>
                  <a:pt x="1676749" y="634904"/>
                </a:moveTo>
                <a:lnTo>
                  <a:pt x="1748228" y="627698"/>
                </a:lnTo>
                <a:lnTo>
                  <a:pt x="1748228" y="398079"/>
                </a:lnTo>
                <a:lnTo>
                  <a:pt x="1656395" y="402717"/>
                </a:lnTo>
                <a:lnTo>
                  <a:pt x="1642081" y="404900"/>
                </a:lnTo>
                <a:close/>
                <a:moveTo>
                  <a:pt x="2096364" y="663566"/>
                </a:moveTo>
                <a:lnTo>
                  <a:pt x="2162642" y="448703"/>
                </a:lnTo>
                <a:lnTo>
                  <a:pt x="2083064" y="424000"/>
                </a:lnTo>
                <a:lnTo>
                  <a:pt x="2060281" y="420522"/>
                </a:lnTo>
                <a:lnTo>
                  <a:pt x="2026467" y="644862"/>
                </a:lnTo>
                <a:lnTo>
                  <a:pt x="2040752" y="646303"/>
                </a:lnTo>
                <a:close/>
                <a:moveTo>
                  <a:pt x="1504026" y="664822"/>
                </a:moveTo>
                <a:lnTo>
                  <a:pt x="1563685" y="646303"/>
                </a:lnTo>
                <a:lnTo>
                  <a:pt x="1573600" y="645303"/>
                </a:lnTo>
                <a:lnTo>
                  <a:pt x="1539721" y="420522"/>
                </a:lnTo>
                <a:lnTo>
                  <a:pt x="1516938" y="424000"/>
                </a:lnTo>
                <a:lnTo>
                  <a:pt x="1437361" y="448703"/>
                </a:lnTo>
                <a:close/>
                <a:moveTo>
                  <a:pt x="2264505" y="716128"/>
                </a:moveTo>
                <a:lnTo>
                  <a:pt x="2361824" y="514043"/>
                </a:lnTo>
                <a:lnTo>
                  <a:pt x="2346710" y="505840"/>
                </a:lnTo>
                <a:lnTo>
                  <a:pt x="2261532" y="479399"/>
                </a:lnTo>
                <a:lnTo>
                  <a:pt x="2195256" y="694263"/>
                </a:lnTo>
                <a:lnTo>
                  <a:pt x="2262921" y="715267"/>
                </a:lnTo>
                <a:close/>
                <a:moveTo>
                  <a:pt x="1336416" y="718036"/>
                </a:moveTo>
                <a:lnTo>
                  <a:pt x="1341516" y="715267"/>
                </a:lnTo>
                <a:lnTo>
                  <a:pt x="1405134" y="695520"/>
                </a:lnTo>
                <a:lnTo>
                  <a:pt x="1338469" y="479399"/>
                </a:lnTo>
                <a:lnTo>
                  <a:pt x="1253292" y="505840"/>
                </a:lnTo>
                <a:lnTo>
                  <a:pt x="1238178" y="514043"/>
                </a:lnTo>
                <a:close/>
                <a:moveTo>
                  <a:pt x="2419102" y="800039"/>
                </a:moveTo>
                <a:lnTo>
                  <a:pt x="2545952" y="613985"/>
                </a:lnTo>
                <a:lnTo>
                  <a:pt x="2452934" y="563496"/>
                </a:lnTo>
                <a:lnTo>
                  <a:pt x="2355614" y="765579"/>
                </a:lnTo>
                <a:close/>
                <a:moveTo>
                  <a:pt x="1182096" y="801798"/>
                </a:moveTo>
                <a:lnTo>
                  <a:pt x="1245306" y="767488"/>
                </a:lnTo>
                <a:lnTo>
                  <a:pt x="1147069" y="563496"/>
                </a:lnTo>
                <a:lnTo>
                  <a:pt x="1054049" y="613985"/>
                </a:lnTo>
                <a:close/>
                <a:moveTo>
                  <a:pt x="2560617" y="904134"/>
                </a:moveTo>
                <a:lnTo>
                  <a:pt x="2712579" y="740359"/>
                </a:lnTo>
                <a:lnTo>
                  <a:pt x="2631002" y="673053"/>
                </a:lnTo>
                <a:lnTo>
                  <a:pt x="2504833" y="858108"/>
                </a:lnTo>
                <a:close/>
                <a:moveTo>
                  <a:pt x="1041307" y="906207"/>
                </a:moveTo>
                <a:lnTo>
                  <a:pt x="1096766" y="860450"/>
                </a:lnTo>
                <a:lnTo>
                  <a:pt x="969000" y="673053"/>
                </a:lnTo>
                <a:lnTo>
                  <a:pt x="887424" y="740359"/>
                </a:lnTo>
                <a:close/>
                <a:moveTo>
                  <a:pt x="2686748" y="1026623"/>
                </a:moveTo>
                <a:lnTo>
                  <a:pt x="2860299" y="888220"/>
                </a:lnTo>
                <a:lnTo>
                  <a:pt x="2793157" y="806844"/>
                </a:lnTo>
                <a:lnTo>
                  <a:pt x="2792582" y="806369"/>
                </a:lnTo>
                <a:lnTo>
                  <a:pt x="2640372" y="970415"/>
                </a:lnTo>
                <a:close/>
                <a:moveTo>
                  <a:pt x="915928" y="1028757"/>
                </a:moveTo>
                <a:lnTo>
                  <a:pt x="961978" y="972944"/>
                </a:lnTo>
                <a:lnTo>
                  <a:pt x="807420" y="806368"/>
                </a:lnTo>
                <a:lnTo>
                  <a:pt x="806843" y="806844"/>
                </a:lnTo>
                <a:lnTo>
                  <a:pt x="739702" y="888220"/>
                </a:lnTo>
                <a:close/>
                <a:moveTo>
                  <a:pt x="2795324" y="1165568"/>
                </a:moveTo>
                <a:lnTo>
                  <a:pt x="2986603" y="1055133"/>
                </a:lnTo>
                <a:lnTo>
                  <a:pt x="2964664" y="1014712"/>
                </a:lnTo>
                <a:lnTo>
                  <a:pt x="2926207" y="968102"/>
                </a:lnTo>
                <a:lnTo>
                  <a:pt x="2752655" y="1106504"/>
                </a:lnTo>
                <a:lnTo>
                  <a:pt x="2783663" y="1144085"/>
                </a:lnTo>
                <a:close/>
                <a:moveTo>
                  <a:pt x="808054" y="1167518"/>
                </a:moveTo>
                <a:lnTo>
                  <a:pt x="820774" y="1144085"/>
                </a:lnTo>
                <a:lnTo>
                  <a:pt x="850022" y="1108637"/>
                </a:lnTo>
                <a:lnTo>
                  <a:pt x="673795" y="968100"/>
                </a:lnTo>
                <a:lnTo>
                  <a:pt x="635336" y="1014712"/>
                </a:lnTo>
                <a:lnTo>
                  <a:pt x="613397" y="1055133"/>
                </a:lnTo>
                <a:close/>
                <a:moveTo>
                  <a:pt x="2879526" y="1320700"/>
                </a:moveTo>
                <a:lnTo>
                  <a:pt x="3086630" y="1239418"/>
                </a:lnTo>
                <a:lnTo>
                  <a:pt x="3036016" y="1146168"/>
                </a:lnTo>
                <a:lnTo>
                  <a:pt x="2844736" y="1256604"/>
                </a:lnTo>
                <a:close/>
                <a:moveTo>
                  <a:pt x="724131" y="1322135"/>
                </a:moveTo>
                <a:lnTo>
                  <a:pt x="758643" y="1258553"/>
                </a:lnTo>
                <a:lnTo>
                  <a:pt x="563985" y="1146168"/>
                </a:lnTo>
                <a:lnTo>
                  <a:pt x="513370" y="1239418"/>
                </a:lnTo>
                <a:close/>
                <a:moveTo>
                  <a:pt x="2936949" y="1487395"/>
                </a:moveTo>
                <a:lnTo>
                  <a:pt x="3151622" y="1438398"/>
                </a:lnTo>
                <a:lnTo>
                  <a:pt x="3120283" y="1337446"/>
                </a:lnTo>
                <a:lnTo>
                  <a:pt x="2915366" y="1417869"/>
                </a:lnTo>
                <a:close/>
                <a:moveTo>
                  <a:pt x="667194" y="1488339"/>
                </a:moveTo>
                <a:lnTo>
                  <a:pt x="688588" y="1419421"/>
                </a:lnTo>
                <a:lnTo>
                  <a:pt x="479717" y="1337446"/>
                </a:lnTo>
                <a:lnTo>
                  <a:pt x="448380" y="1438396"/>
                </a:lnTo>
                <a:close/>
                <a:moveTo>
                  <a:pt x="2971131" y="1660319"/>
                </a:moveTo>
                <a:lnTo>
                  <a:pt x="3195320" y="1643517"/>
                </a:lnTo>
                <a:lnTo>
                  <a:pt x="3179260" y="1538297"/>
                </a:lnTo>
                <a:lnTo>
                  <a:pt x="2963788" y="1587476"/>
                </a:lnTo>
                <a:close/>
                <a:moveTo>
                  <a:pt x="633274" y="1660647"/>
                </a:moveTo>
                <a:lnTo>
                  <a:pt x="640550" y="1588466"/>
                </a:lnTo>
                <a:lnTo>
                  <a:pt x="420740" y="1538297"/>
                </a:lnTo>
                <a:lnTo>
                  <a:pt x="404682" y="1643517"/>
                </a:lnTo>
                <a:close/>
                <a:moveTo>
                  <a:pt x="3201852" y="1853136"/>
                </a:moveTo>
                <a:lnTo>
                  <a:pt x="3204536" y="1800001"/>
                </a:lnTo>
                <a:lnTo>
                  <a:pt x="3201852" y="1746864"/>
                </a:lnTo>
                <a:lnTo>
                  <a:pt x="2981519" y="1763374"/>
                </a:lnTo>
                <a:lnTo>
                  <a:pt x="2985800" y="1805836"/>
                </a:lnTo>
                <a:lnTo>
                  <a:pt x="2982688" y="1836712"/>
                </a:lnTo>
                <a:close/>
                <a:moveTo>
                  <a:pt x="398148" y="1853136"/>
                </a:moveTo>
                <a:lnTo>
                  <a:pt x="621716" y="1836382"/>
                </a:lnTo>
                <a:lnTo>
                  <a:pt x="618637" y="1805836"/>
                </a:lnTo>
                <a:lnTo>
                  <a:pt x="622884" y="1763705"/>
                </a:lnTo>
                <a:lnTo>
                  <a:pt x="398148" y="1746864"/>
                </a:lnTo>
                <a:lnTo>
                  <a:pt x="395464" y="1800001"/>
                </a:lnTo>
                <a:close/>
                <a:moveTo>
                  <a:pt x="3179260" y="2061703"/>
                </a:moveTo>
                <a:lnTo>
                  <a:pt x="3195320" y="1956482"/>
                </a:lnTo>
                <a:lnTo>
                  <a:pt x="2972298" y="1939770"/>
                </a:lnTo>
                <a:lnTo>
                  <a:pt x="2964938" y="2012785"/>
                </a:lnTo>
                <a:close/>
                <a:moveTo>
                  <a:pt x="420740" y="2061703"/>
                </a:moveTo>
                <a:lnTo>
                  <a:pt x="639400" y="2011795"/>
                </a:lnTo>
                <a:lnTo>
                  <a:pt x="632106" y="1939440"/>
                </a:lnTo>
                <a:lnTo>
                  <a:pt x="404682" y="1956482"/>
                </a:lnTo>
                <a:close/>
                <a:moveTo>
                  <a:pt x="3120283" y="2262556"/>
                </a:moveTo>
                <a:lnTo>
                  <a:pt x="3151622" y="2161603"/>
                </a:lnTo>
                <a:lnTo>
                  <a:pt x="2940332" y="2113378"/>
                </a:lnTo>
                <a:lnTo>
                  <a:pt x="2918597" y="2183398"/>
                </a:lnTo>
                <a:close/>
                <a:moveTo>
                  <a:pt x="479717" y="2262556"/>
                </a:moveTo>
                <a:lnTo>
                  <a:pt x="685359" y="2181847"/>
                </a:lnTo>
                <a:lnTo>
                  <a:pt x="663811" y="2112430"/>
                </a:lnTo>
                <a:lnTo>
                  <a:pt x="448378" y="2161601"/>
                </a:lnTo>
                <a:close/>
                <a:moveTo>
                  <a:pt x="3036017" y="2453831"/>
                </a:moveTo>
                <a:lnTo>
                  <a:pt x="3086630" y="2360583"/>
                </a:lnTo>
                <a:lnTo>
                  <a:pt x="2884749" y="2281349"/>
                </a:lnTo>
                <a:lnTo>
                  <a:pt x="2849560" y="2346180"/>
                </a:lnTo>
                <a:close/>
                <a:moveTo>
                  <a:pt x="563985" y="2453831"/>
                </a:moveTo>
                <a:lnTo>
                  <a:pt x="753819" y="2344231"/>
                </a:lnTo>
                <a:lnTo>
                  <a:pt x="718909" y="2279914"/>
                </a:lnTo>
                <a:lnTo>
                  <a:pt x="513370" y="2360581"/>
                </a:lnTo>
                <a:close/>
                <a:moveTo>
                  <a:pt x="2926207" y="2631900"/>
                </a:moveTo>
                <a:lnTo>
                  <a:pt x="2964664" y="2585290"/>
                </a:lnTo>
                <a:lnTo>
                  <a:pt x="2986605" y="2544867"/>
                </a:lnTo>
                <a:lnTo>
                  <a:pt x="2800148" y="2437215"/>
                </a:lnTo>
                <a:lnTo>
                  <a:pt x="2783663" y="2467586"/>
                </a:lnTo>
                <a:lnTo>
                  <a:pt x="2758463" y="2498129"/>
                </a:lnTo>
                <a:close/>
                <a:moveTo>
                  <a:pt x="673793" y="2631900"/>
                </a:moveTo>
                <a:lnTo>
                  <a:pt x="844213" y="2495994"/>
                </a:lnTo>
                <a:lnTo>
                  <a:pt x="820774" y="2467586"/>
                </a:lnTo>
                <a:lnTo>
                  <a:pt x="803232" y="2435266"/>
                </a:lnTo>
                <a:lnTo>
                  <a:pt x="613396" y="2544867"/>
                </a:lnTo>
                <a:lnTo>
                  <a:pt x="635336" y="2585290"/>
                </a:lnTo>
                <a:close/>
                <a:moveTo>
                  <a:pt x="807418" y="2793630"/>
                </a:moveTo>
                <a:lnTo>
                  <a:pt x="956882" y="2632547"/>
                </a:lnTo>
                <a:lnTo>
                  <a:pt x="910121" y="2575873"/>
                </a:lnTo>
                <a:lnTo>
                  <a:pt x="739702" y="2711779"/>
                </a:lnTo>
                <a:lnTo>
                  <a:pt x="806843" y="2793157"/>
                </a:lnTo>
                <a:close/>
                <a:moveTo>
                  <a:pt x="2792582" y="2793632"/>
                </a:moveTo>
                <a:lnTo>
                  <a:pt x="2793157" y="2793157"/>
                </a:lnTo>
                <a:lnTo>
                  <a:pt x="2860301" y="2711779"/>
                </a:lnTo>
                <a:lnTo>
                  <a:pt x="2692555" y="2578008"/>
                </a:lnTo>
                <a:lnTo>
                  <a:pt x="2645467" y="2635079"/>
                </a:lnTo>
                <a:close/>
                <a:moveTo>
                  <a:pt x="1800000" y="2833463"/>
                </a:moveTo>
                <a:cubicBezTo>
                  <a:pt x="2370766" y="2833463"/>
                  <a:pt x="2833463" y="2370766"/>
                  <a:pt x="2833463" y="1800000"/>
                </a:cubicBezTo>
                <a:cubicBezTo>
                  <a:pt x="2833463" y="1229234"/>
                  <a:pt x="2370766" y="766537"/>
                  <a:pt x="1800000" y="766537"/>
                </a:cubicBezTo>
                <a:cubicBezTo>
                  <a:pt x="1229234" y="766537"/>
                  <a:pt x="766537" y="1229234"/>
                  <a:pt x="766537" y="1800000"/>
                </a:cubicBezTo>
                <a:cubicBezTo>
                  <a:pt x="766537" y="2370766"/>
                  <a:pt x="1229234" y="2833463"/>
                  <a:pt x="1800000" y="2833463"/>
                </a:cubicBezTo>
                <a:close/>
                <a:moveTo>
                  <a:pt x="2631002" y="2926947"/>
                </a:moveTo>
                <a:lnTo>
                  <a:pt x="2712579" y="2859640"/>
                </a:lnTo>
                <a:lnTo>
                  <a:pt x="2566750" y="2702476"/>
                </a:lnTo>
                <a:lnTo>
                  <a:pt x="2509926" y="2749361"/>
                </a:lnTo>
                <a:close/>
                <a:moveTo>
                  <a:pt x="968998" y="2926947"/>
                </a:moveTo>
                <a:lnTo>
                  <a:pt x="1091673" y="2747018"/>
                </a:lnTo>
                <a:lnTo>
                  <a:pt x="1035174" y="2700403"/>
                </a:lnTo>
                <a:lnTo>
                  <a:pt x="887422" y="2859640"/>
                </a:lnTo>
                <a:close/>
                <a:moveTo>
                  <a:pt x="1147067" y="3036503"/>
                </a:moveTo>
                <a:lnTo>
                  <a:pt x="1240849" y="2841763"/>
                </a:lnTo>
                <a:lnTo>
                  <a:pt x="1176289" y="2806721"/>
                </a:lnTo>
                <a:lnTo>
                  <a:pt x="1054049" y="2986015"/>
                </a:lnTo>
                <a:close/>
                <a:moveTo>
                  <a:pt x="2452932" y="3036505"/>
                </a:moveTo>
                <a:lnTo>
                  <a:pt x="2545952" y="2986015"/>
                </a:lnTo>
                <a:lnTo>
                  <a:pt x="2424909" y="2808479"/>
                </a:lnTo>
                <a:lnTo>
                  <a:pt x="2360069" y="2843673"/>
                </a:lnTo>
                <a:close/>
                <a:moveTo>
                  <a:pt x="2261532" y="3120600"/>
                </a:moveTo>
                <a:lnTo>
                  <a:pt x="2346710" y="3094160"/>
                </a:lnTo>
                <a:lnTo>
                  <a:pt x="2361822" y="3085957"/>
                </a:lnTo>
                <a:lnTo>
                  <a:pt x="2268960" y="2893125"/>
                </a:lnTo>
                <a:lnTo>
                  <a:pt x="2262921" y="2896402"/>
                </a:lnTo>
                <a:lnTo>
                  <a:pt x="2198541" y="2916388"/>
                </a:lnTo>
                <a:close/>
                <a:moveTo>
                  <a:pt x="1338469" y="3120600"/>
                </a:moveTo>
                <a:lnTo>
                  <a:pt x="1401849" y="2915131"/>
                </a:lnTo>
                <a:lnTo>
                  <a:pt x="1341516" y="2896402"/>
                </a:lnTo>
                <a:lnTo>
                  <a:pt x="1331961" y="2891216"/>
                </a:lnTo>
                <a:lnTo>
                  <a:pt x="1238178" y="3085957"/>
                </a:lnTo>
                <a:lnTo>
                  <a:pt x="1253292" y="3094160"/>
                </a:lnTo>
                <a:close/>
                <a:moveTo>
                  <a:pt x="2060281" y="3179477"/>
                </a:moveTo>
                <a:lnTo>
                  <a:pt x="2083064" y="3176000"/>
                </a:lnTo>
                <a:lnTo>
                  <a:pt x="2162642" y="3151297"/>
                </a:lnTo>
                <a:lnTo>
                  <a:pt x="2099651" y="2947085"/>
                </a:lnTo>
                <a:lnTo>
                  <a:pt x="2040752" y="2965369"/>
                </a:lnTo>
                <a:lnTo>
                  <a:pt x="2028201" y="2966634"/>
                </a:lnTo>
                <a:close/>
                <a:moveTo>
                  <a:pt x="1539719" y="3179477"/>
                </a:moveTo>
                <a:lnTo>
                  <a:pt x="1571868" y="2966192"/>
                </a:lnTo>
                <a:lnTo>
                  <a:pt x="1563685" y="2965369"/>
                </a:lnTo>
                <a:lnTo>
                  <a:pt x="1500737" y="2945828"/>
                </a:lnTo>
                <a:lnTo>
                  <a:pt x="1437359" y="3151297"/>
                </a:lnTo>
                <a:lnTo>
                  <a:pt x="1516938" y="3176000"/>
                </a:lnTo>
                <a:close/>
                <a:moveTo>
                  <a:pt x="1851774" y="3201921"/>
                </a:moveTo>
                <a:lnTo>
                  <a:pt x="1943607" y="3197284"/>
                </a:lnTo>
                <a:lnTo>
                  <a:pt x="1957921" y="3195099"/>
                </a:lnTo>
                <a:lnTo>
                  <a:pt x="1925052" y="2977031"/>
                </a:lnTo>
                <a:lnTo>
                  <a:pt x="1851774" y="2984418"/>
                </a:lnTo>
                <a:close/>
                <a:moveTo>
                  <a:pt x="1748228" y="3201921"/>
                </a:moveTo>
                <a:lnTo>
                  <a:pt x="1748228" y="2983971"/>
                </a:lnTo>
                <a:lnTo>
                  <a:pt x="1675015" y="2976591"/>
                </a:lnTo>
                <a:lnTo>
                  <a:pt x="1642081" y="3195099"/>
                </a:lnTo>
                <a:lnTo>
                  <a:pt x="1656395" y="3197284"/>
                </a:lnTo>
                <a:close/>
                <a:moveTo>
                  <a:pt x="1800000" y="3362100"/>
                </a:moveTo>
                <a:cubicBezTo>
                  <a:pt x="937276" y="3362100"/>
                  <a:pt x="237900" y="2662724"/>
                  <a:pt x="237900" y="1800000"/>
                </a:cubicBezTo>
                <a:cubicBezTo>
                  <a:pt x="237900" y="937276"/>
                  <a:pt x="937276" y="237900"/>
                  <a:pt x="1800000" y="237900"/>
                </a:cubicBezTo>
                <a:cubicBezTo>
                  <a:pt x="2662724" y="237900"/>
                  <a:pt x="3362100" y="937276"/>
                  <a:pt x="3362100" y="1800000"/>
                </a:cubicBezTo>
                <a:cubicBezTo>
                  <a:pt x="3362100" y="2662724"/>
                  <a:pt x="2662724" y="3362100"/>
                  <a:pt x="1800000" y="3362100"/>
                </a:cubicBezTo>
                <a:close/>
                <a:moveTo>
                  <a:pt x="1800000" y="3600000"/>
                </a:moveTo>
                <a:cubicBezTo>
                  <a:pt x="2794113" y="3600000"/>
                  <a:pt x="3600000" y="2794113"/>
                  <a:pt x="3600000" y="1800000"/>
                </a:cubicBezTo>
                <a:cubicBezTo>
                  <a:pt x="3600000" y="805887"/>
                  <a:pt x="2794113" y="0"/>
                  <a:pt x="1800000" y="0"/>
                </a:cubicBezTo>
                <a:cubicBezTo>
                  <a:pt x="805887" y="0"/>
                  <a:pt x="0" y="805887"/>
                  <a:pt x="0" y="1800000"/>
                </a:cubicBezTo>
                <a:cubicBezTo>
                  <a:pt x="0" y="2794113"/>
                  <a:pt x="805887" y="3600000"/>
                  <a:pt x="1800000" y="3600000"/>
                </a:cubicBezTo>
                <a:close/>
              </a:path>
            </a:pathLst>
          </a:custGeom>
          <a:solidFill>
            <a:srgbClr val="0070C0">
              <a:alpha val="60000"/>
            </a:srgbClr>
          </a:solidFill>
          <a:ln w="12700" cap="flat" cmpd="sng" algn="ctr">
            <a:noFill/>
            <a:prstDash val="solid"/>
            <a:miter lim="800000"/>
          </a:ln>
          <a:effectLst/>
        </p:spPr>
        <p:txBody>
          <a:bodyPr wrap="square" rtlCol="0" anchor="ctr">
            <a:noAutofit/>
          </a:bodyP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40" name="椭圆 39"/>
          <p:cNvSpPr/>
          <p:nvPr/>
        </p:nvSpPr>
        <p:spPr>
          <a:xfrm flipV="1">
            <a:off x="5333404" y="1302953"/>
            <a:ext cx="1553766" cy="1553766"/>
          </a:xfrm>
          <a:prstGeom prst="ellipse">
            <a:avLst/>
          </a:prstGeom>
          <a:noFill/>
          <a:ln w="12700" cap="flat" cmpd="sng" algn="ctr">
            <a:solidFill>
              <a:srgbClr val="4BB4E9"/>
            </a:solidFill>
            <a:prstDash val="solid"/>
            <a:miter lim="800000"/>
          </a:ln>
          <a:effectLst>
            <a:glow rad="50800">
              <a:srgbClr val="00B0F0">
                <a:alpha val="34000"/>
              </a:srgbClr>
            </a:glow>
          </a:effectLst>
        </p:spPr>
        <p:txBody>
          <a:bodyPr rtlCol="0" anchor="ct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41" name="椭圆 40"/>
          <p:cNvSpPr/>
          <p:nvPr/>
        </p:nvSpPr>
        <p:spPr>
          <a:xfrm rot="10800000" flipV="1">
            <a:off x="5001353" y="1025496"/>
            <a:ext cx="2108682" cy="2108682"/>
          </a:xfrm>
          <a:prstGeom prst="ellipse">
            <a:avLst/>
          </a:prstGeom>
          <a:noFill/>
          <a:ln w="12700" cap="flat" cmpd="sng" algn="ctr">
            <a:solidFill>
              <a:srgbClr val="4BB4E9"/>
            </a:solidFill>
            <a:prstDash val="solid"/>
            <a:miter lim="800000"/>
          </a:ln>
          <a:effectLst>
            <a:glow rad="50800">
              <a:srgbClr val="00B0F0">
                <a:alpha val="34000"/>
              </a:srgbClr>
            </a:glow>
          </a:effectLst>
        </p:spPr>
        <p:txBody>
          <a:bodyPr rtlCol="0" anchor="ctr"/>
          <a:lstStyle/>
          <a:p>
            <a:pPr algn="ctr">
              <a:defRPr/>
            </a:pPr>
            <a:endParaRPr lang="zh-CN" altLang="en-US" kern="0" dirty="0">
              <a:solidFill>
                <a:prstClr val="white"/>
              </a:solidFill>
              <a:latin typeface="Arial" panose="020B0604020202020204"/>
              <a:ea typeface="字魂105号-简雅黑" panose="00000500000000000000" pitchFamily="2" charset="-122"/>
            </a:endParaRPr>
          </a:p>
        </p:txBody>
      </p:sp>
      <p:sp>
        <p:nvSpPr>
          <p:cNvPr id="42" name="文本框 41"/>
          <p:cNvSpPr txBox="1"/>
          <p:nvPr/>
        </p:nvSpPr>
        <p:spPr>
          <a:xfrm>
            <a:off x="5368542" y="1252253"/>
            <a:ext cx="1454126" cy="1446550"/>
          </a:xfrm>
          <a:prstGeom prst="rect">
            <a:avLst/>
          </a:prstGeom>
          <a:noFill/>
        </p:spPr>
        <p:txBody>
          <a:bodyPr wrap="square" rtlCol="0">
            <a:spAutoFit/>
            <a:scene3d>
              <a:camera prst="orthographicFront"/>
              <a:lightRig rig="threePt" dir="t"/>
            </a:scene3d>
            <a:sp3d extrusionH="69850" prstMaterial="metal">
              <a:bevelB w="38100" h="38100"/>
            </a:sp3d>
          </a:bodyPr>
          <a:lstStyle>
            <a:defPPr>
              <a:defRPr lang="zh-CN"/>
            </a:defPPr>
            <a:lvl1pPr algn="ctr">
              <a:defRPr sz="7200">
                <a:ln w="12700">
                  <a:solidFill>
                    <a:schemeClr val="accent3">
                      <a:lumMod val="50000"/>
                    </a:schemeClr>
                  </a:solidFill>
                </a:ln>
                <a:solidFill>
                  <a:schemeClr val="bg1"/>
                </a:solidFill>
                <a:effectLst>
                  <a:glow rad="63500">
                    <a:schemeClr val="accent3">
                      <a:satMod val="175000"/>
                      <a:alpha val="40000"/>
                    </a:schemeClr>
                  </a:glow>
                </a:effectLst>
                <a:latin typeface="+mj-lt"/>
                <a:ea typeface="Segoe UI Black" panose="020B0A02040204020203" pitchFamily="34" charset="0"/>
                <a:cs typeface="Segoe UI Black" panose="020B0A02040204020203" pitchFamily="34" charset="0"/>
              </a:defRPr>
            </a:lvl1pPr>
          </a:lstStyle>
          <a:p>
            <a:r>
              <a:rPr lang="en-US" altLang="zh-CN" sz="8800" b="1" dirty="0" smtClean="0">
                <a:ln w="12700">
                  <a:solidFill>
                    <a:srgbClr val="00206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63500">
                    <a:srgbClr val="00B0F0">
                      <a:alpha val="40000"/>
                    </a:srgbClr>
                  </a:glow>
                </a:effectLst>
                <a:latin typeface="字魂105号-简雅黑" panose="00000500000000000000" pitchFamily="2" charset="-122"/>
                <a:ea typeface="字魂105号-简雅黑" panose="00000500000000000000" pitchFamily="2" charset="-122"/>
              </a:rPr>
              <a:t>1</a:t>
            </a:r>
            <a:endParaRPr lang="zh-CN" altLang="en-US" sz="8800" b="1" dirty="0">
              <a:ln w="12700">
                <a:solidFill>
                  <a:srgbClr val="00206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63500">
                  <a:srgbClr val="00B0F0">
                    <a:alpha val="40000"/>
                  </a:srgbClr>
                </a:glow>
              </a:effectLst>
              <a:latin typeface="字魂105号-简雅黑" panose="00000500000000000000" pitchFamily="2" charset="-122"/>
              <a:ea typeface="字魂105号-简雅黑" panose="00000500000000000000" pitchFamily="2" charset="-122"/>
            </a:endParaRPr>
          </a:p>
        </p:txBody>
      </p:sp>
      <p:grpSp>
        <p:nvGrpSpPr>
          <p:cNvPr id="43" name="组合 42"/>
          <p:cNvGrpSpPr/>
          <p:nvPr/>
        </p:nvGrpSpPr>
        <p:grpSpPr>
          <a:xfrm>
            <a:off x="5230921" y="1200472"/>
            <a:ext cx="1758732" cy="1758730"/>
            <a:chOff x="4229098" y="1556361"/>
            <a:chExt cx="3733802" cy="3733802"/>
          </a:xfrm>
        </p:grpSpPr>
        <p:sp>
          <p:nvSpPr>
            <p:cNvPr id="44" name="弧形 43"/>
            <p:cNvSpPr/>
            <p:nvPr/>
          </p:nvSpPr>
          <p:spPr>
            <a:xfrm>
              <a:off x="4301675" y="1634675"/>
              <a:ext cx="3588650" cy="3588650"/>
            </a:xfrm>
            <a:prstGeom prst="arc">
              <a:avLst>
                <a:gd name="adj1" fmla="val 12852548"/>
                <a:gd name="adj2" fmla="val 19665503"/>
              </a:avLst>
            </a:prstGeom>
            <a:noFill/>
            <a:ln w="57150" cap="flat" cmpd="sng" algn="ctr">
              <a:solidFill>
                <a:srgbClr val="4BB4E9"/>
              </a:solid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sp>
          <p:nvSpPr>
            <p:cNvPr id="45" name="椭圆 44"/>
            <p:cNvSpPr/>
            <p:nvPr/>
          </p:nvSpPr>
          <p:spPr>
            <a:xfrm>
              <a:off x="4229098" y="1556361"/>
              <a:ext cx="3733802" cy="3733802"/>
            </a:xfrm>
            <a:prstGeom prst="ellipse">
              <a:avLst/>
            </a:prstGeom>
            <a:noFill/>
            <a:ln w="57150" cap="flat" cmpd="sng" algn="ctr">
              <a:no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grpSp>
      <p:grpSp>
        <p:nvGrpSpPr>
          <p:cNvPr id="46" name="组合 45"/>
          <p:cNvGrpSpPr/>
          <p:nvPr/>
        </p:nvGrpSpPr>
        <p:grpSpPr>
          <a:xfrm>
            <a:off x="5073138" y="1097280"/>
            <a:ext cx="1965112" cy="1965112"/>
            <a:chOff x="4010025" y="1343025"/>
            <a:chExt cx="4171950" cy="4171950"/>
          </a:xfrm>
        </p:grpSpPr>
        <p:sp>
          <p:nvSpPr>
            <p:cNvPr id="47" name="弧形 46"/>
            <p:cNvSpPr/>
            <p:nvPr/>
          </p:nvSpPr>
          <p:spPr>
            <a:xfrm>
              <a:off x="4155760" y="1488760"/>
              <a:ext cx="3880480" cy="3880480"/>
            </a:xfrm>
            <a:prstGeom prst="arc">
              <a:avLst>
                <a:gd name="adj1" fmla="val 2137315"/>
                <a:gd name="adj2" fmla="val 14452087"/>
              </a:avLst>
            </a:prstGeom>
            <a:noFill/>
            <a:ln w="76200" cap="flat" cmpd="sng" algn="ctr">
              <a:solidFill>
                <a:srgbClr val="4BB4E9"/>
              </a:solid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sp>
          <p:nvSpPr>
            <p:cNvPr id="48" name="椭圆 47"/>
            <p:cNvSpPr/>
            <p:nvPr/>
          </p:nvSpPr>
          <p:spPr>
            <a:xfrm>
              <a:off x="4010025" y="1343025"/>
              <a:ext cx="4171950" cy="4171950"/>
            </a:xfrm>
            <a:prstGeom prst="ellipse">
              <a:avLst/>
            </a:prstGeom>
            <a:noFill/>
            <a:ln w="76200" cap="flat" cmpd="sng" algn="ctr">
              <a:noFill/>
              <a:prstDash val="solid"/>
              <a:miter lim="800000"/>
            </a:ln>
            <a:effectLst/>
          </p:spPr>
          <p:txBody>
            <a:bodyPr rtlCol="0" anchor="ctr"/>
            <a:lstStyle/>
            <a:p>
              <a:pPr algn="ctr">
                <a:defRPr/>
              </a:pPr>
              <a:endParaRPr lang="zh-CN" altLang="en-US" kern="0" dirty="0">
                <a:solidFill>
                  <a:prstClr val="black"/>
                </a:solidFill>
                <a:latin typeface="Arial" panose="020B0604020202020204"/>
                <a:ea typeface="字魂105号-简雅黑" panose="00000500000000000000" pitchFamily="2" charset="-122"/>
              </a:endParaRPr>
            </a:p>
          </p:txBody>
        </p:sp>
      </p:grpSp>
      <p:sp>
        <p:nvSpPr>
          <p:cNvPr id="49" name="文本框 48"/>
          <p:cNvSpPr txBox="1"/>
          <p:nvPr/>
        </p:nvSpPr>
        <p:spPr>
          <a:xfrm>
            <a:off x="4812265" y="3789995"/>
            <a:ext cx="2646878" cy="830997"/>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zh-CN" altLang="en-US" sz="48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行业分析</a:t>
            </a:r>
            <a:endParaRPr lang="zh-CN" altLang="en-US" sz="48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
        <p:nvSpPr>
          <p:cNvPr id="50" name="文本框 49"/>
          <p:cNvSpPr txBox="1"/>
          <p:nvPr/>
        </p:nvSpPr>
        <p:spPr>
          <a:xfrm>
            <a:off x="3203291" y="4889107"/>
            <a:ext cx="5772870" cy="521938"/>
          </a:xfrm>
          <a:prstGeom prst="rect">
            <a:avLst/>
          </a:prstGeom>
          <a:noFill/>
        </p:spPr>
        <p:txBody>
          <a:bodyPr wrap="square" rtlCol="0">
            <a:spAutoFit/>
          </a:bodyPr>
          <a:lstStyle/>
          <a:p>
            <a:pPr algn="ctr">
              <a:lnSpc>
                <a:spcPct val="150000"/>
              </a:lnSpc>
            </a:pP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Digital currency is the product of </a:t>
            </a:r>
            <a:r>
              <a:rPr lang="en-US" altLang="zh-CN" sz="1000" dirty="0" err="1">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 technology. The mention of digital currency is inseparable </a:t>
            </a:r>
            <a:r>
              <a:rPr lang="en-US" altLang="zh-CN" sz="1000" dirty="0" smtClean="0">
                <a:solidFill>
                  <a:schemeClr val="bg1">
                    <a:lumMod val="95000"/>
                    <a:alpha val="71000"/>
                  </a:schemeClr>
                </a:solidFill>
                <a:latin typeface="字魂105号-简雅黑" panose="00000500000000000000" pitchFamily="2" charset="-122"/>
                <a:ea typeface="字魂105号-简雅黑" panose="00000500000000000000" pitchFamily="2" charset="-122"/>
              </a:rPr>
              <a:t>from </a:t>
            </a:r>
            <a:r>
              <a:rPr lang="en-US" altLang="zh-CN" sz="1000" dirty="0" err="1">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r>
              <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rPr>
              <a:t> </a:t>
            </a:r>
            <a:r>
              <a:rPr lang="en-US" altLang="zh-CN" sz="1000" dirty="0" smtClean="0">
                <a:solidFill>
                  <a:schemeClr val="bg1">
                    <a:lumMod val="95000"/>
                    <a:alpha val="71000"/>
                  </a:schemeClr>
                </a:solidFill>
                <a:latin typeface="字魂105号-简雅黑" panose="00000500000000000000" pitchFamily="2" charset="-122"/>
                <a:ea typeface="字魂105号-简雅黑" panose="00000500000000000000" pitchFamily="2" charset="-122"/>
              </a:rPr>
              <a:t>technology. </a:t>
            </a:r>
            <a:r>
              <a:rPr lang="en-US" altLang="zh-CN" sz="1000" dirty="0" err="1" smtClean="0">
                <a:solidFill>
                  <a:schemeClr val="bg1">
                    <a:lumMod val="95000"/>
                    <a:alpha val="71000"/>
                  </a:schemeClr>
                </a:solidFill>
                <a:latin typeface="字魂105号-简雅黑" panose="00000500000000000000" pitchFamily="2" charset="-122"/>
                <a:ea typeface="字魂105号-简雅黑" panose="00000500000000000000" pitchFamily="2" charset="-122"/>
              </a:rPr>
              <a:t>Blockchain</a:t>
            </a:r>
            <a:endParaRPr lang="en-US" altLang="zh-CN" sz="1000" dirty="0">
              <a:solidFill>
                <a:schemeClr val="bg1">
                  <a:lumMod val="95000"/>
                  <a:alpha val="71000"/>
                </a:schemeClr>
              </a:solidFill>
              <a:latin typeface="字魂105号-简雅黑" panose="00000500000000000000" pitchFamily="2" charset="-122"/>
              <a:ea typeface="字魂105号-简雅黑" panose="00000500000000000000" pitchFamily="2" charset="-122"/>
            </a:endParaRPr>
          </a:p>
        </p:txBody>
      </p:sp>
    </p:spTree>
    <p:extLst>
      <p:ext uri="{BB962C8B-B14F-4D97-AF65-F5344CB8AC3E}">
        <p14:creationId xmlns:p14="http://schemas.microsoft.com/office/powerpoint/2010/main" val="2873576870"/>
      </p:ext>
    </p:extLst>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ppt_w</p:attrName>
                                        </p:attrNameLst>
                                      </p:cBhvr>
                                      <p:tavLst>
                                        <p:tav tm="0">
                                          <p:val>
                                            <p:fltVal val="0"/>
                                          </p:val>
                                        </p:tav>
                                        <p:tav tm="100000">
                                          <p:val>
                                            <p:strVal val="#ppt_w"/>
                                          </p:val>
                                        </p:tav>
                                      </p:tavLst>
                                    </p:anim>
                                    <p:anim calcmode="lin" valueType="num">
                                      <p:cBhvr>
                                        <p:cTn id="8" dur="500" fill="hold"/>
                                        <p:tgtEl>
                                          <p:spTgt spid="38"/>
                                        </p:tgtEl>
                                        <p:attrNameLst>
                                          <p:attrName>ppt_h</p:attrName>
                                        </p:attrNameLst>
                                      </p:cBhvr>
                                      <p:tavLst>
                                        <p:tav tm="0">
                                          <p:val>
                                            <p:fltVal val="0"/>
                                          </p:val>
                                        </p:tav>
                                        <p:tav tm="100000">
                                          <p:val>
                                            <p:strVal val="#ppt_h"/>
                                          </p:val>
                                        </p:tav>
                                      </p:tavLst>
                                    </p:anim>
                                    <p:animEffect transition="in" filter="fade">
                                      <p:cBhvr>
                                        <p:cTn id="9" dur="500"/>
                                        <p:tgtEl>
                                          <p:spTgt spid="38"/>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40"/>
                                        </p:tgtEl>
                                        <p:attrNameLst>
                                          <p:attrName>style.visibility</p:attrName>
                                        </p:attrNameLst>
                                      </p:cBhvr>
                                      <p:to>
                                        <p:strVal val="visible"/>
                                      </p:to>
                                    </p:set>
                                    <p:anim calcmode="lin" valueType="num">
                                      <p:cBhvr>
                                        <p:cTn id="12" dur="750" fill="hold"/>
                                        <p:tgtEl>
                                          <p:spTgt spid="40"/>
                                        </p:tgtEl>
                                        <p:attrNameLst>
                                          <p:attrName>ppt_w</p:attrName>
                                        </p:attrNameLst>
                                      </p:cBhvr>
                                      <p:tavLst>
                                        <p:tav tm="0">
                                          <p:val>
                                            <p:fltVal val="0"/>
                                          </p:val>
                                        </p:tav>
                                        <p:tav tm="100000">
                                          <p:val>
                                            <p:strVal val="#ppt_w"/>
                                          </p:val>
                                        </p:tav>
                                      </p:tavLst>
                                    </p:anim>
                                    <p:anim calcmode="lin" valueType="num">
                                      <p:cBhvr>
                                        <p:cTn id="13" dur="750" fill="hold"/>
                                        <p:tgtEl>
                                          <p:spTgt spid="40"/>
                                        </p:tgtEl>
                                        <p:attrNameLst>
                                          <p:attrName>ppt_h</p:attrName>
                                        </p:attrNameLst>
                                      </p:cBhvr>
                                      <p:tavLst>
                                        <p:tav tm="0">
                                          <p:val>
                                            <p:fltVal val="0"/>
                                          </p:val>
                                        </p:tav>
                                        <p:tav tm="100000">
                                          <p:val>
                                            <p:strVal val="#ppt_h"/>
                                          </p:val>
                                        </p:tav>
                                      </p:tavLst>
                                    </p:anim>
                                    <p:animEffect transition="in" filter="fade">
                                      <p:cBhvr>
                                        <p:cTn id="14" dur="750"/>
                                        <p:tgtEl>
                                          <p:spTgt spid="40"/>
                                        </p:tgtEl>
                                      </p:cBhvr>
                                    </p:animEffect>
                                  </p:childTnLst>
                                </p:cTn>
                              </p:par>
                              <p:par>
                                <p:cTn id="15" presetID="53" presetClass="entr" presetSubtype="16" fill="hold" grpId="0" nodeType="withEffect">
                                  <p:stCondLst>
                                    <p:cond delay="300"/>
                                  </p:stCondLst>
                                  <p:childTnLst>
                                    <p:set>
                                      <p:cBhvr>
                                        <p:cTn id="16" dur="1" fill="hold">
                                          <p:stCondLst>
                                            <p:cond delay="0"/>
                                          </p:stCondLst>
                                        </p:cTn>
                                        <p:tgtEl>
                                          <p:spTgt spid="41"/>
                                        </p:tgtEl>
                                        <p:attrNameLst>
                                          <p:attrName>style.visibility</p:attrName>
                                        </p:attrNameLst>
                                      </p:cBhvr>
                                      <p:to>
                                        <p:strVal val="visible"/>
                                      </p:to>
                                    </p:set>
                                    <p:anim calcmode="lin" valueType="num">
                                      <p:cBhvr>
                                        <p:cTn id="17" dur="750" fill="hold"/>
                                        <p:tgtEl>
                                          <p:spTgt spid="41"/>
                                        </p:tgtEl>
                                        <p:attrNameLst>
                                          <p:attrName>ppt_w</p:attrName>
                                        </p:attrNameLst>
                                      </p:cBhvr>
                                      <p:tavLst>
                                        <p:tav tm="0">
                                          <p:val>
                                            <p:fltVal val="0"/>
                                          </p:val>
                                        </p:tav>
                                        <p:tav tm="100000">
                                          <p:val>
                                            <p:strVal val="#ppt_w"/>
                                          </p:val>
                                        </p:tav>
                                      </p:tavLst>
                                    </p:anim>
                                    <p:anim calcmode="lin" valueType="num">
                                      <p:cBhvr>
                                        <p:cTn id="18" dur="750" fill="hold"/>
                                        <p:tgtEl>
                                          <p:spTgt spid="41"/>
                                        </p:tgtEl>
                                        <p:attrNameLst>
                                          <p:attrName>ppt_h</p:attrName>
                                        </p:attrNameLst>
                                      </p:cBhvr>
                                      <p:tavLst>
                                        <p:tav tm="0">
                                          <p:val>
                                            <p:fltVal val="0"/>
                                          </p:val>
                                        </p:tav>
                                        <p:tav tm="100000">
                                          <p:val>
                                            <p:strVal val="#ppt_h"/>
                                          </p:val>
                                        </p:tav>
                                      </p:tavLst>
                                    </p:anim>
                                    <p:animEffect transition="in" filter="fade">
                                      <p:cBhvr>
                                        <p:cTn id="19" dur="750"/>
                                        <p:tgtEl>
                                          <p:spTgt spid="41"/>
                                        </p:tgtEl>
                                      </p:cBhvr>
                                    </p:animEffect>
                                  </p:childTnLst>
                                </p:cTn>
                              </p:par>
                              <p:par>
                                <p:cTn id="20" presetID="53" presetClass="entr" presetSubtype="16" fill="hold" nodeType="withEffect">
                                  <p:stCondLst>
                                    <p:cond delay="500"/>
                                  </p:stCondLst>
                                  <p:childTnLst>
                                    <p:set>
                                      <p:cBhvr>
                                        <p:cTn id="21" dur="1" fill="hold">
                                          <p:stCondLst>
                                            <p:cond delay="0"/>
                                          </p:stCondLst>
                                        </p:cTn>
                                        <p:tgtEl>
                                          <p:spTgt spid="43"/>
                                        </p:tgtEl>
                                        <p:attrNameLst>
                                          <p:attrName>style.visibility</p:attrName>
                                        </p:attrNameLst>
                                      </p:cBhvr>
                                      <p:to>
                                        <p:strVal val="visible"/>
                                      </p:to>
                                    </p:set>
                                    <p:anim calcmode="lin" valueType="num">
                                      <p:cBhvr>
                                        <p:cTn id="22" dur="750" fill="hold"/>
                                        <p:tgtEl>
                                          <p:spTgt spid="43"/>
                                        </p:tgtEl>
                                        <p:attrNameLst>
                                          <p:attrName>ppt_w</p:attrName>
                                        </p:attrNameLst>
                                      </p:cBhvr>
                                      <p:tavLst>
                                        <p:tav tm="0">
                                          <p:val>
                                            <p:fltVal val="0"/>
                                          </p:val>
                                        </p:tav>
                                        <p:tav tm="100000">
                                          <p:val>
                                            <p:strVal val="#ppt_w"/>
                                          </p:val>
                                        </p:tav>
                                      </p:tavLst>
                                    </p:anim>
                                    <p:anim calcmode="lin" valueType="num">
                                      <p:cBhvr>
                                        <p:cTn id="23" dur="750" fill="hold"/>
                                        <p:tgtEl>
                                          <p:spTgt spid="43"/>
                                        </p:tgtEl>
                                        <p:attrNameLst>
                                          <p:attrName>ppt_h</p:attrName>
                                        </p:attrNameLst>
                                      </p:cBhvr>
                                      <p:tavLst>
                                        <p:tav tm="0">
                                          <p:val>
                                            <p:fltVal val="0"/>
                                          </p:val>
                                        </p:tav>
                                        <p:tav tm="100000">
                                          <p:val>
                                            <p:strVal val="#ppt_h"/>
                                          </p:val>
                                        </p:tav>
                                      </p:tavLst>
                                    </p:anim>
                                    <p:animEffect transition="in" filter="fade">
                                      <p:cBhvr>
                                        <p:cTn id="24" dur="750"/>
                                        <p:tgtEl>
                                          <p:spTgt spid="43"/>
                                        </p:tgtEl>
                                      </p:cBhvr>
                                    </p:animEffect>
                                  </p:childTnLst>
                                </p:cTn>
                              </p:par>
                              <p:par>
                                <p:cTn id="25" presetID="53" presetClass="entr" presetSubtype="16" fill="hold" nodeType="withEffect">
                                  <p:stCondLst>
                                    <p:cond delay="400"/>
                                  </p:stCondLst>
                                  <p:childTnLst>
                                    <p:set>
                                      <p:cBhvr>
                                        <p:cTn id="26" dur="1" fill="hold">
                                          <p:stCondLst>
                                            <p:cond delay="0"/>
                                          </p:stCondLst>
                                        </p:cTn>
                                        <p:tgtEl>
                                          <p:spTgt spid="46"/>
                                        </p:tgtEl>
                                        <p:attrNameLst>
                                          <p:attrName>style.visibility</p:attrName>
                                        </p:attrNameLst>
                                      </p:cBhvr>
                                      <p:to>
                                        <p:strVal val="visible"/>
                                      </p:to>
                                    </p:set>
                                    <p:anim calcmode="lin" valueType="num">
                                      <p:cBhvr>
                                        <p:cTn id="27" dur="750" fill="hold"/>
                                        <p:tgtEl>
                                          <p:spTgt spid="46"/>
                                        </p:tgtEl>
                                        <p:attrNameLst>
                                          <p:attrName>ppt_w</p:attrName>
                                        </p:attrNameLst>
                                      </p:cBhvr>
                                      <p:tavLst>
                                        <p:tav tm="0">
                                          <p:val>
                                            <p:fltVal val="0"/>
                                          </p:val>
                                        </p:tav>
                                        <p:tav tm="100000">
                                          <p:val>
                                            <p:strVal val="#ppt_w"/>
                                          </p:val>
                                        </p:tav>
                                      </p:tavLst>
                                    </p:anim>
                                    <p:anim calcmode="lin" valueType="num">
                                      <p:cBhvr>
                                        <p:cTn id="28" dur="750" fill="hold"/>
                                        <p:tgtEl>
                                          <p:spTgt spid="46"/>
                                        </p:tgtEl>
                                        <p:attrNameLst>
                                          <p:attrName>ppt_h</p:attrName>
                                        </p:attrNameLst>
                                      </p:cBhvr>
                                      <p:tavLst>
                                        <p:tav tm="0">
                                          <p:val>
                                            <p:fltVal val="0"/>
                                          </p:val>
                                        </p:tav>
                                        <p:tav tm="100000">
                                          <p:val>
                                            <p:strVal val="#ppt_h"/>
                                          </p:val>
                                        </p:tav>
                                      </p:tavLst>
                                    </p:anim>
                                    <p:animEffect transition="in" filter="fade">
                                      <p:cBhvr>
                                        <p:cTn id="29" dur="750"/>
                                        <p:tgtEl>
                                          <p:spTgt spid="46"/>
                                        </p:tgtEl>
                                      </p:cBhvr>
                                    </p:animEffect>
                                  </p:childTnLst>
                                </p:cTn>
                              </p:par>
                              <p:par>
                                <p:cTn id="30" presetID="50" presetClass="entr" presetSubtype="0" decel="100000" fill="hold" grpId="0" nodeType="withEffect">
                                  <p:stCondLst>
                                    <p:cond delay="0"/>
                                  </p:stCondLst>
                                  <p:childTnLst>
                                    <p:set>
                                      <p:cBhvr>
                                        <p:cTn id="31" dur="1" fill="hold">
                                          <p:stCondLst>
                                            <p:cond delay="0"/>
                                          </p:stCondLst>
                                        </p:cTn>
                                        <p:tgtEl>
                                          <p:spTgt spid="42"/>
                                        </p:tgtEl>
                                        <p:attrNameLst>
                                          <p:attrName>style.visibility</p:attrName>
                                        </p:attrNameLst>
                                      </p:cBhvr>
                                      <p:to>
                                        <p:strVal val="visible"/>
                                      </p:to>
                                    </p:set>
                                    <p:anim calcmode="lin" valueType="num">
                                      <p:cBhvr>
                                        <p:cTn id="32" dur="1100" fill="hold"/>
                                        <p:tgtEl>
                                          <p:spTgt spid="42"/>
                                        </p:tgtEl>
                                        <p:attrNameLst>
                                          <p:attrName>ppt_w</p:attrName>
                                        </p:attrNameLst>
                                      </p:cBhvr>
                                      <p:tavLst>
                                        <p:tav tm="0">
                                          <p:val>
                                            <p:strVal val="#ppt_w+.3"/>
                                          </p:val>
                                        </p:tav>
                                        <p:tav tm="100000">
                                          <p:val>
                                            <p:strVal val="#ppt_w"/>
                                          </p:val>
                                        </p:tav>
                                      </p:tavLst>
                                    </p:anim>
                                    <p:anim calcmode="lin" valueType="num">
                                      <p:cBhvr>
                                        <p:cTn id="33" dur="1100" fill="hold"/>
                                        <p:tgtEl>
                                          <p:spTgt spid="42"/>
                                        </p:tgtEl>
                                        <p:attrNameLst>
                                          <p:attrName>ppt_h</p:attrName>
                                        </p:attrNameLst>
                                      </p:cBhvr>
                                      <p:tavLst>
                                        <p:tav tm="0">
                                          <p:val>
                                            <p:strVal val="#ppt_h"/>
                                          </p:val>
                                        </p:tav>
                                        <p:tav tm="100000">
                                          <p:val>
                                            <p:strVal val="#ppt_h"/>
                                          </p:val>
                                        </p:tav>
                                      </p:tavLst>
                                    </p:anim>
                                    <p:animEffect transition="in" filter="fade">
                                      <p:cBhvr>
                                        <p:cTn id="34" dur="1100"/>
                                        <p:tgtEl>
                                          <p:spTgt spid="42"/>
                                        </p:tgtEl>
                                      </p:cBhvr>
                                    </p:animEffect>
                                  </p:childTnLst>
                                </p:cTn>
                              </p:par>
                              <p:par>
                                <p:cTn id="35" presetID="8" presetClass="emph" presetSubtype="0" repeatCount="indefinite" fill="hold" nodeType="withEffect">
                                  <p:stCondLst>
                                    <p:cond delay="700"/>
                                  </p:stCondLst>
                                  <p:childTnLst>
                                    <p:animRot by="21600000">
                                      <p:cBhvr>
                                        <p:cTn id="36" dur="5000" fill="hold"/>
                                        <p:tgtEl>
                                          <p:spTgt spid="43"/>
                                        </p:tgtEl>
                                        <p:attrNameLst>
                                          <p:attrName>r</p:attrName>
                                        </p:attrNameLst>
                                      </p:cBhvr>
                                    </p:animRot>
                                  </p:childTnLst>
                                </p:cTn>
                              </p:par>
                              <p:par>
                                <p:cTn id="37" presetID="8" presetClass="emph" presetSubtype="0" repeatCount="indefinite" fill="hold" nodeType="withEffect">
                                  <p:stCondLst>
                                    <p:cond delay="500"/>
                                  </p:stCondLst>
                                  <p:childTnLst>
                                    <p:animRot by="-21600000">
                                      <p:cBhvr>
                                        <p:cTn id="38" dur="5000" fill="hold"/>
                                        <p:tgtEl>
                                          <p:spTgt spid="46"/>
                                        </p:tgtEl>
                                        <p:attrNameLst>
                                          <p:attrName>r</p:attrName>
                                        </p:attrNameLst>
                                      </p:cBhvr>
                                    </p:animRot>
                                  </p:childTnLst>
                                </p:cTn>
                              </p:par>
                              <p:par>
                                <p:cTn id="39" presetID="16" presetClass="entr" presetSubtype="21" fill="hold" nodeType="withEffect">
                                  <p:stCondLst>
                                    <p:cond delay="500"/>
                                  </p:stCondLst>
                                  <p:childTnLst>
                                    <p:set>
                                      <p:cBhvr>
                                        <p:cTn id="40" dur="1" fill="hold">
                                          <p:stCondLst>
                                            <p:cond delay="0"/>
                                          </p:stCondLst>
                                        </p:cTn>
                                        <p:tgtEl>
                                          <p:spTgt spid="5"/>
                                        </p:tgtEl>
                                        <p:attrNameLst>
                                          <p:attrName>style.visibility</p:attrName>
                                        </p:attrNameLst>
                                      </p:cBhvr>
                                      <p:to>
                                        <p:strVal val="visible"/>
                                      </p:to>
                                    </p:set>
                                    <p:animEffect transition="in" filter="barn(inVertical)">
                                      <p:cBhvr>
                                        <p:cTn id="41" dur="500"/>
                                        <p:tgtEl>
                                          <p:spTgt spid="5"/>
                                        </p:tgtEl>
                                      </p:cBhvr>
                                    </p:animEffect>
                                  </p:childTnLst>
                                </p:cTn>
                              </p:par>
                              <p:par>
                                <p:cTn id="42" presetID="10" presetClass="entr" presetSubtype="0" fill="hold" grpId="0" nodeType="withEffect">
                                  <p:stCondLst>
                                    <p:cond delay="500"/>
                                  </p:stCondLst>
                                  <p:childTnLst>
                                    <p:set>
                                      <p:cBhvr>
                                        <p:cTn id="43" dur="1" fill="hold">
                                          <p:stCondLst>
                                            <p:cond delay="0"/>
                                          </p:stCondLst>
                                        </p:cTn>
                                        <p:tgtEl>
                                          <p:spTgt spid="49"/>
                                        </p:tgtEl>
                                        <p:attrNameLst>
                                          <p:attrName>style.visibility</p:attrName>
                                        </p:attrNameLst>
                                      </p:cBhvr>
                                      <p:to>
                                        <p:strVal val="visible"/>
                                      </p:to>
                                    </p:set>
                                    <p:animEffect transition="in" filter="fade">
                                      <p:cBhvr>
                                        <p:cTn id="44" dur="2000"/>
                                        <p:tgtEl>
                                          <p:spTgt spid="49"/>
                                        </p:tgtEl>
                                      </p:cBhvr>
                                    </p:animEffect>
                                  </p:childTnLst>
                                </p:cTn>
                              </p:par>
                              <p:par>
                                <p:cTn id="45" presetID="23" presetClass="entr" presetSubtype="272" fill="hold" grpId="1" nodeType="withEffect">
                                  <p:stCondLst>
                                    <p:cond delay="500"/>
                                  </p:stCondLst>
                                  <p:childTnLst>
                                    <p:set>
                                      <p:cBhvr>
                                        <p:cTn id="46" dur="1" fill="hold">
                                          <p:stCondLst>
                                            <p:cond delay="0"/>
                                          </p:stCondLst>
                                        </p:cTn>
                                        <p:tgtEl>
                                          <p:spTgt spid="49"/>
                                        </p:tgtEl>
                                        <p:attrNameLst>
                                          <p:attrName>style.visibility</p:attrName>
                                        </p:attrNameLst>
                                      </p:cBhvr>
                                      <p:to>
                                        <p:strVal val="visible"/>
                                      </p:to>
                                    </p:set>
                                    <p:anim calcmode="lin" valueType="num">
                                      <p:cBhvr>
                                        <p:cTn id="47" dur="2000" fill="hold"/>
                                        <p:tgtEl>
                                          <p:spTgt spid="49"/>
                                        </p:tgtEl>
                                        <p:attrNameLst>
                                          <p:attrName>ppt_w</p:attrName>
                                        </p:attrNameLst>
                                      </p:cBhvr>
                                      <p:tavLst>
                                        <p:tav tm="0">
                                          <p:val>
                                            <p:strVal val="2/3*#ppt_w"/>
                                          </p:val>
                                        </p:tav>
                                        <p:tav tm="100000">
                                          <p:val>
                                            <p:strVal val="#ppt_w"/>
                                          </p:val>
                                        </p:tav>
                                      </p:tavLst>
                                    </p:anim>
                                    <p:anim calcmode="lin" valueType="num">
                                      <p:cBhvr>
                                        <p:cTn id="48" dur="2000" fill="hold"/>
                                        <p:tgtEl>
                                          <p:spTgt spid="49"/>
                                        </p:tgtEl>
                                        <p:attrNameLst>
                                          <p:attrName>ppt_h</p:attrName>
                                        </p:attrNameLst>
                                      </p:cBhvr>
                                      <p:tavLst>
                                        <p:tav tm="0">
                                          <p:val>
                                            <p:strVal val="2/3*#ppt_h"/>
                                          </p:val>
                                        </p:tav>
                                        <p:tav tm="100000">
                                          <p:val>
                                            <p:strVal val="#ppt_h"/>
                                          </p:val>
                                        </p:tav>
                                      </p:tavLst>
                                    </p:anim>
                                  </p:childTnLst>
                                </p:cTn>
                              </p:par>
                              <p:par>
                                <p:cTn id="49" presetID="6" presetClass="emph" presetSubtype="0" fill="hold" grpId="2" nodeType="withEffect">
                                  <p:stCondLst>
                                    <p:cond delay="2500"/>
                                  </p:stCondLst>
                                  <p:childTnLst>
                                    <p:animScale>
                                      <p:cBhvr>
                                        <p:cTn id="50" dur="1500" fill="hold"/>
                                        <p:tgtEl>
                                          <p:spTgt spid="49"/>
                                        </p:tgtEl>
                                      </p:cBhvr>
                                      <p:by x="105000" y="105000"/>
                                    </p:animScale>
                                  </p:childTnLst>
                                </p:cTn>
                              </p:par>
                              <p:par>
                                <p:cTn id="51" presetID="42" presetClass="entr" presetSubtype="0" fill="hold" grpId="0" nodeType="withEffect">
                                  <p:stCondLst>
                                    <p:cond delay="2000"/>
                                  </p:stCondLst>
                                  <p:childTnLst>
                                    <p:set>
                                      <p:cBhvr>
                                        <p:cTn id="52" dur="1" fill="hold">
                                          <p:stCondLst>
                                            <p:cond delay="0"/>
                                          </p:stCondLst>
                                        </p:cTn>
                                        <p:tgtEl>
                                          <p:spTgt spid="50"/>
                                        </p:tgtEl>
                                        <p:attrNameLst>
                                          <p:attrName>style.visibility</p:attrName>
                                        </p:attrNameLst>
                                      </p:cBhvr>
                                      <p:to>
                                        <p:strVal val="visible"/>
                                      </p:to>
                                    </p:set>
                                    <p:animEffect transition="in" filter="fade">
                                      <p:cBhvr>
                                        <p:cTn id="53" dur="1000"/>
                                        <p:tgtEl>
                                          <p:spTgt spid="50"/>
                                        </p:tgtEl>
                                      </p:cBhvr>
                                    </p:animEffect>
                                    <p:anim calcmode="lin" valueType="num">
                                      <p:cBhvr>
                                        <p:cTn id="54" dur="1000" fill="hold"/>
                                        <p:tgtEl>
                                          <p:spTgt spid="50"/>
                                        </p:tgtEl>
                                        <p:attrNameLst>
                                          <p:attrName>ppt_x</p:attrName>
                                        </p:attrNameLst>
                                      </p:cBhvr>
                                      <p:tavLst>
                                        <p:tav tm="0">
                                          <p:val>
                                            <p:strVal val="#ppt_x"/>
                                          </p:val>
                                        </p:tav>
                                        <p:tav tm="100000">
                                          <p:val>
                                            <p:strVal val="#ppt_x"/>
                                          </p:val>
                                        </p:tav>
                                      </p:tavLst>
                                    </p:anim>
                                    <p:anim calcmode="lin" valueType="num">
                                      <p:cBhvr>
                                        <p:cTn id="55"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0" grpId="0" animBg="1"/>
      <p:bldP spid="41" grpId="0" animBg="1"/>
      <p:bldP spid="42" grpId="0"/>
      <p:bldP spid="49" grpId="0"/>
      <p:bldP spid="49" grpId="1"/>
      <p:bldP spid="49" grpId="2"/>
      <p:bldP spid="5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Shape 1337">
            <a:extLst>
              <a:ext uri="{FF2B5EF4-FFF2-40B4-BE49-F238E27FC236}">
                <a16:creationId xmlns="" xmlns:a16="http://schemas.microsoft.com/office/drawing/2014/main" id="{209FF606-905E-492E-9656-E21346DEA15D}"/>
              </a:ext>
            </a:extLst>
          </p:cNvPr>
          <p:cNvSpPr/>
          <p:nvPr/>
        </p:nvSpPr>
        <p:spPr>
          <a:xfrm>
            <a:off x="7214293" y="2258087"/>
            <a:ext cx="2411412" cy="2289175"/>
          </a:xfrm>
          <a:custGeom>
            <a:avLst/>
            <a:gdLst/>
            <a:ahLst/>
            <a:cxnLst>
              <a:cxn ang="0">
                <a:pos x="wd2" y="hd2"/>
              </a:cxn>
              <a:cxn ang="5400000">
                <a:pos x="wd2" y="hd2"/>
              </a:cxn>
              <a:cxn ang="10800000">
                <a:pos x="wd2" y="hd2"/>
              </a:cxn>
              <a:cxn ang="16200000">
                <a:pos x="wd2" y="hd2"/>
              </a:cxn>
            </a:cxnLst>
            <a:rect l="0" t="0" r="r" b="b"/>
            <a:pathLst>
              <a:path w="21600" h="21593" extrusionOk="0">
                <a:moveTo>
                  <a:pt x="5362" y="8702"/>
                </a:moveTo>
                <a:cubicBezTo>
                  <a:pt x="6154" y="3493"/>
                  <a:pt x="8339" y="-7"/>
                  <a:pt x="10794" y="0"/>
                </a:cubicBezTo>
                <a:cubicBezTo>
                  <a:pt x="13249" y="6"/>
                  <a:pt x="15430" y="3519"/>
                  <a:pt x="16217" y="8734"/>
                </a:cubicBezTo>
                <a:cubicBezTo>
                  <a:pt x="16576" y="11187"/>
                  <a:pt x="17136" y="13469"/>
                  <a:pt x="17869" y="15463"/>
                </a:cubicBezTo>
                <a:cubicBezTo>
                  <a:pt x="18864" y="18174"/>
                  <a:pt x="20147" y="20279"/>
                  <a:pt x="21600" y="21585"/>
                </a:cubicBezTo>
                <a:cubicBezTo>
                  <a:pt x="17994" y="21587"/>
                  <a:pt x="14388" y="21588"/>
                  <a:pt x="10782" y="21589"/>
                </a:cubicBezTo>
                <a:cubicBezTo>
                  <a:pt x="7188" y="21591"/>
                  <a:pt x="3594" y="21592"/>
                  <a:pt x="0" y="21593"/>
                </a:cubicBezTo>
                <a:cubicBezTo>
                  <a:pt x="1456" y="20285"/>
                  <a:pt x="2740" y="18169"/>
                  <a:pt x="3731" y="15444"/>
                </a:cubicBezTo>
                <a:cubicBezTo>
                  <a:pt x="4457" y="13445"/>
                  <a:pt x="5011" y="11158"/>
                  <a:pt x="5362" y="8702"/>
                </a:cubicBezTo>
                <a:close/>
              </a:path>
            </a:pathLst>
          </a:custGeom>
          <a:gradFill>
            <a:gsLst>
              <a:gs pos="0">
                <a:srgbClr val="377EB3"/>
              </a:gs>
              <a:gs pos="100000">
                <a:srgbClr val="181E36"/>
              </a:gs>
            </a:gsLst>
            <a:lin ang="2700000" scaled="0"/>
          </a:gradFill>
          <a:ln w="12700">
            <a:miter lim="400000"/>
          </a:ln>
        </p:spPr>
        <p:txBody>
          <a:bodyPr lIns="26753" tIns="26753" rIns="26753" bIns="26753" anchor="ctr"/>
          <a:lstStyle/>
          <a:p>
            <a:pPr defTabSz="240773">
              <a:lnSpc>
                <a:spcPct val="120000"/>
              </a:lnSpc>
              <a:defRPr sz="1200">
                <a:latin typeface="Helvetica"/>
                <a:ea typeface="Helvetica"/>
                <a:cs typeface="Helvetica"/>
                <a:sym typeface="Helvetica"/>
              </a:defRPr>
            </a:pPr>
            <a:endParaRPr sz="904" dirty="0">
              <a:solidFill>
                <a:srgbClr val="354A5E">
                  <a:lumMod val="75000"/>
                  <a:lumOff val="25000"/>
                </a:srgbClr>
              </a:solidFill>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48" name="Shape 1335">
            <a:extLst>
              <a:ext uri="{FF2B5EF4-FFF2-40B4-BE49-F238E27FC236}">
                <a16:creationId xmlns="" xmlns:a16="http://schemas.microsoft.com/office/drawing/2014/main" id="{C7BDC03F-F0D0-4021-B488-9788A167716F}"/>
              </a:ext>
            </a:extLst>
          </p:cNvPr>
          <p:cNvSpPr/>
          <p:nvPr/>
        </p:nvSpPr>
        <p:spPr>
          <a:xfrm>
            <a:off x="2520055" y="2762911"/>
            <a:ext cx="2235200" cy="1784351"/>
          </a:xfrm>
          <a:custGeom>
            <a:avLst/>
            <a:gdLst/>
            <a:ahLst/>
            <a:cxnLst>
              <a:cxn ang="0">
                <a:pos x="wd2" y="hd2"/>
              </a:cxn>
              <a:cxn ang="5400000">
                <a:pos x="wd2" y="hd2"/>
              </a:cxn>
              <a:cxn ang="10800000">
                <a:pos x="wd2" y="hd2"/>
              </a:cxn>
              <a:cxn ang="16200000">
                <a:pos x="wd2" y="hd2"/>
              </a:cxn>
            </a:cxnLst>
            <a:rect l="0" t="0" r="r" b="b"/>
            <a:pathLst>
              <a:path w="21600" h="21593" extrusionOk="0">
                <a:moveTo>
                  <a:pt x="5362" y="8702"/>
                </a:moveTo>
                <a:cubicBezTo>
                  <a:pt x="6154" y="3493"/>
                  <a:pt x="8339" y="-7"/>
                  <a:pt x="10794" y="0"/>
                </a:cubicBezTo>
                <a:cubicBezTo>
                  <a:pt x="13249" y="6"/>
                  <a:pt x="15430" y="3519"/>
                  <a:pt x="16217" y="8734"/>
                </a:cubicBezTo>
                <a:cubicBezTo>
                  <a:pt x="16576" y="11187"/>
                  <a:pt x="17136" y="13469"/>
                  <a:pt x="17869" y="15463"/>
                </a:cubicBezTo>
                <a:cubicBezTo>
                  <a:pt x="18864" y="18174"/>
                  <a:pt x="20147" y="20279"/>
                  <a:pt x="21600" y="21585"/>
                </a:cubicBezTo>
                <a:cubicBezTo>
                  <a:pt x="17994" y="21587"/>
                  <a:pt x="14388" y="21588"/>
                  <a:pt x="10782" y="21589"/>
                </a:cubicBezTo>
                <a:cubicBezTo>
                  <a:pt x="7188" y="21591"/>
                  <a:pt x="3594" y="21592"/>
                  <a:pt x="0" y="21593"/>
                </a:cubicBezTo>
                <a:cubicBezTo>
                  <a:pt x="1456" y="20285"/>
                  <a:pt x="2740" y="18169"/>
                  <a:pt x="3731" y="15444"/>
                </a:cubicBezTo>
                <a:cubicBezTo>
                  <a:pt x="4457" y="13445"/>
                  <a:pt x="5011" y="11158"/>
                  <a:pt x="5362" y="8702"/>
                </a:cubicBezTo>
                <a:close/>
              </a:path>
            </a:pathLst>
          </a:custGeom>
          <a:gradFill>
            <a:gsLst>
              <a:gs pos="0">
                <a:srgbClr val="377EB3"/>
              </a:gs>
              <a:gs pos="100000">
                <a:srgbClr val="181E36"/>
              </a:gs>
            </a:gsLst>
            <a:lin ang="2700000" scaled="0"/>
          </a:gradFill>
          <a:ln w="12700">
            <a:miter lim="400000"/>
          </a:ln>
        </p:spPr>
        <p:txBody>
          <a:bodyPr lIns="26753" tIns="26753" rIns="26753" bIns="26753" anchor="ctr"/>
          <a:lstStyle/>
          <a:p>
            <a:pPr defTabSz="240773">
              <a:lnSpc>
                <a:spcPct val="120000"/>
              </a:lnSpc>
              <a:defRPr sz="1200">
                <a:latin typeface="Helvetica"/>
                <a:ea typeface="Helvetica"/>
                <a:cs typeface="Helvetica"/>
                <a:sym typeface="Helvetica"/>
              </a:defRPr>
            </a:pPr>
            <a:endParaRPr sz="904" dirty="0">
              <a:solidFill>
                <a:srgbClr val="354A5E">
                  <a:lumMod val="75000"/>
                  <a:lumOff val="25000"/>
                </a:srgbClr>
              </a:solidFill>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32" name="TextBox 8">
            <a:extLst>
              <a:ext uri="{FF2B5EF4-FFF2-40B4-BE49-F238E27FC236}">
                <a16:creationId xmlns="" xmlns:a16="http://schemas.microsoft.com/office/drawing/2014/main" id="{E52DE84E-CA86-46CA-81F2-16B6D2E46995}"/>
              </a:ext>
            </a:extLst>
          </p:cNvPr>
          <p:cNvSpPr txBox="1"/>
          <p:nvPr/>
        </p:nvSpPr>
        <p:spPr>
          <a:xfrm>
            <a:off x="2996305" y="3121685"/>
            <a:ext cx="1293813" cy="369204"/>
          </a:xfrm>
          <a:prstGeom prst="rect">
            <a:avLst/>
          </a:prstGeom>
          <a:noFill/>
        </p:spPr>
        <p:txBody>
          <a:bodyPr>
            <a:spAutoFit/>
          </a:bodyPr>
          <a:lstStyle/>
          <a:p>
            <a:pPr algn="ctr" defTabSz="914012">
              <a:defRPr/>
            </a:pPr>
            <a:r>
              <a:rPr lang="zh-CN" altLang="en-US" sz="1799" dirty="0">
                <a:solidFill>
                  <a:srgbClr val="FFFFFF"/>
                </a:solidFill>
                <a:latin typeface="字魂105号-简雅黑" panose="00000500000000000000" pitchFamily="2" charset="-122"/>
                <a:ea typeface="字魂105号-简雅黑" panose="00000500000000000000" pitchFamily="2" charset="-122"/>
              </a:rPr>
              <a:t>计划</a:t>
            </a:r>
          </a:p>
        </p:txBody>
      </p:sp>
      <p:sp>
        <p:nvSpPr>
          <p:cNvPr id="33" name="Freeform 5">
            <a:extLst>
              <a:ext uri="{FF2B5EF4-FFF2-40B4-BE49-F238E27FC236}">
                <a16:creationId xmlns="" xmlns:a16="http://schemas.microsoft.com/office/drawing/2014/main" id="{9CCEE3C5-DA19-4323-B22C-0FF0C9CB3430}"/>
              </a:ext>
            </a:extLst>
          </p:cNvPr>
          <p:cNvSpPr/>
          <p:nvPr/>
        </p:nvSpPr>
        <p:spPr bwMode="auto">
          <a:xfrm rot="21277868">
            <a:off x="4974330" y="2727986"/>
            <a:ext cx="2301875" cy="381000"/>
          </a:xfrm>
          <a:custGeom>
            <a:avLst/>
            <a:gdLst>
              <a:gd name="T0" fmla="*/ 0 w 3011"/>
              <a:gd name="T1" fmla="*/ 1039 h 1039"/>
              <a:gd name="T2" fmla="*/ 3011 w 3011"/>
              <a:gd name="T3" fmla="*/ 0 h 1039"/>
              <a:gd name="connsiteX0" fmla="*/ 0 w 10000"/>
              <a:gd name="connsiteY0" fmla="*/ 10000 h 10000"/>
              <a:gd name="connsiteX1" fmla="*/ 10000 w 10000"/>
              <a:gd name="connsiteY1" fmla="*/ 0 h 10000"/>
              <a:gd name="connsiteX0-1" fmla="*/ 0 w 10000"/>
              <a:gd name="connsiteY0-2" fmla="*/ 10000 h 10000"/>
              <a:gd name="connsiteX1-3" fmla="*/ 10000 w 10000"/>
              <a:gd name="connsiteY1-4" fmla="*/ 0 h 10000"/>
              <a:gd name="connsiteX0-5" fmla="*/ 0 w 10000"/>
              <a:gd name="connsiteY0-6" fmla="*/ 10324 h 10324"/>
              <a:gd name="connsiteX1-7" fmla="*/ 10000 w 10000"/>
              <a:gd name="connsiteY1-8" fmla="*/ 324 h 10324"/>
              <a:gd name="connsiteX0-9" fmla="*/ 0 w 10000"/>
              <a:gd name="connsiteY0-10" fmla="*/ 10375 h 10375"/>
              <a:gd name="connsiteX1-11" fmla="*/ 10000 w 10000"/>
              <a:gd name="connsiteY1-12" fmla="*/ 375 h 10375"/>
              <a:gd name="connsiteX0-13" fmla="*/ 0 w 10000"/>
              <a:gd name="connsiteY0-14" fmla="*/ 10830 h 10830"/>
              <a:gd name="connsiteX1-15" fmla="*/ 10000 w 10000"/>
              <a:gd name="connsiteY1-16" fmla="*/ 830 h 10830"/>
            </a:gdLst>
            <a:ahLst/>
            <a:cxnLst>
              <a:cxn ang="0">
                <a:pos x="connsiteX0-1" y="connsiteY0-2"/>
              </a:cxn>
              <a:cxn ang="0">
                <a:pos x="connsiteX1-3" y="connsiteY1-4"/>
              </a:cxn>
            </a:cxnLst>
            <a:rect l="l" t="t" r="r" b="b"/>
            <a:pathLst>
              <a:path w="10000" h="10830">
                <a:moveTo>
                  <a:pt x="0" y="10830"/>
                </a:moveTo>
                <a:cubicBezTo>
                  <a:pt x="2673" y="1386"/>
                  <a:pt x="6376" y="-1659"/>
                  <a:pt x="10000" y="830"/>
                </a:cubicBezTo>
              </a:path>
            </a:pathLst>
          </a:custGeom>
          <a:noFill/>
          <a:ln w="12700" cap="flat">
            <a:solidFill>
              <a:schemeClr val="tx1"/>
            </a:solidFill>
            <a:prstDash val="dash"/>
            <a:miter lim="800000"/>
            <a:headEnd type="none" w="med" len="med"/>
            <a:tailEnd type="triangle" w="lg" len="lg"/>
          </a:ln>
          <a:extLst>
            <a:ext uri="{909E8E84-426E-40DD-AFC4-6F175D3DCCD1}">
              <a14:hiddenFill xmlns:a14="http://schemas.microsoft.com/office/drawing/2010/main">
                <a:solidFill>
                  <a:srgbClr val="FFFFFF"/>
                </a:solidFill>
              </a14:hiddenFill>
            </a:ext>
          </a:extLst>
        </p:spPr>
        <p:txBody>
          <a:bodyPr lIns="91392" tIns="45696" rIns="91392" bIns="45696"/>
          <a:lstStyle/>
          <a:p>
            <a:pPr defTabSz="914012">
              <a:defRPr/>
            </a:pPr>
            <a:endParaRPr lang="zh-CN" altLang="en-US" sz="1051">
              <a:solidFill>
                <a:srgbClr val="D64A4A"/>
              </a:solidFill>
              <a:latin typeface="字魂105号-简雅黑" panose="00000500000000000000" pitchFamily="2" charset="-122"/>
              <a:ea typeface="字魂105号-简雅黑" panose="00000500000000000000" pitchFamily="2" charset="-122"/>
            </a:endParaRPr>
          </a:p>
        </p:txBody>
      </p:sp>
      <p:sp>
        <p:nvSpPr>
          <p:cNvPr id="34" name="文本框 33">
            <a:extLst>
              <a:ext uri="{FF2B5EF4-FFF2-40B4-BE49-F238E27FC236}">
                <a16:creationId xmlns="" xmlns:a16="http://schemas.microsoft.com/office/drawing/2014/main" id="{80957861-27B9-4E82-BCE2-5DB8620E9920}"/>
              </a:ext>
            </a:extLst>
          </p:cNvPr>
          <p:cNvSpPr txBox="1"/>
          <p:nvPr/>
        </p:nvSpPr>
        <p:spPr>
          <a:xfrm>
            <a:off x="4755255" y="1934238"/>
            <a:ext cx="2443298" cy="646203"/>
          </a:xfrm>
          <a:prstGeom prst="rect">
            <a:avLst/>
          </a:prstGeom>
          <a:noFill/>
        </p:spPr>
        <p:txBody>
          <a:bodyPr wrap="none">
            <a:spAutoFit/>
          </a:bodyPr>
          <a:lstStyle/>
          <a:p>
            <a:pPr defTabSz="914012">
              <a:defRPr/>
            </a:pPr>
            <a:r>
              <a:rPr lang="zh-CN" altLang="en-US" sz="2399" dirty="0">
                <a:solidFill>
                  <a:srgbClr val="0D1217"/>
                </a:solidFill>
                <a:latin typeface="字魂105号-简雅黑" panose="00000500000000000000" pitchFamily="2" charset="-122"/>
                <a:ea typeface="字魂105号-简雅黑" panose="00000500000000000000" pitchFamily="2" charset="-122"/>
              </a:rPr>
              <a:t>完成 </a:t>
            </a:r>
            <a:r>
              <a:rPr lang="en-US" altLang="zh-CN" sz="3599" dirty="0">
                <a:solidFill>
                  <a:srgbClr val="04509C"/>
                </a:solidFill>
                <a:latin typeface="字魂105号-简雅黑" panose="00000500000000000000" pitchFamily="2" charset="-122"/>
                <a:ea typeface="字魂105号-简雅黑" panose="00000500000000000000" pitchFamily="2" charset="-122"/>
              </a:rPr>
              <a:t>106.8%</a:t>
            </a:r>
            <a:endParaRPr lang="zh-CN" altLang="en-US" sz="1999" dirty="0">
              <a:solidFill>
                <a:srgbClr val="04509C"/>
              </a:solidFill>
              <a:latin typeface="字魂105号-简雅黑" panose="00000500000000000000" pitchFamily="2" charset="-122"/>
              <a:ea typeface="字魂105号-简雅黑" panose="00000500000000000000" pitchFamily="2" charset="-122"/>
            </a:endParaRPr>
          </a:p>
        </p:txBody>
      </p:sp>
      <p:sp>
        <p:nvSpPr>
          <p:cNvPr id="35" name="TextBox 8">
            <a:extLst>
              <a:ext uri="{FF2B5EF4-FFF2-40B4-BE49-F238E27FC236}">
                <a16:creationId xmlns="" xmlns:a16="http://schemas.microsoft.com/office/drawing/2014/main" id="{47B9B392-EE2F-4273-B1E2-FBBD9B625DAD}"/>
              </a:ext>
            </a:extLst>
          </p:cNvPr>
          <p:cNvSpPr txBox="1"/>
          <p:nvPr/>
        </p:nvSpPr>
        <p:spPr>
          <a:xfrm>
            <a:off x="7922318" y="2978810"/>
            <a:ext cx="971551" cy="369204"/>
          </a:xfrm>
          <a:prstGeom prst="rect">
            <a:avLst/>
          </a:prstGeom>
          <a:noFill/>
        </p:spPr>
        <p:txBody>
          <a:bodyPr>
            <a:spAutoFit/>
          </a:bodyPr>
          <a:lstStyle>
            <a:defPPr>
              <a:defRPr lang="zh-CN"/>
            </a:defPPr>
            <a:lvl1pPr algn="ctr">
              <a:defRPr sz="1400">
                <a:solidFill>
                  <a:schemeClr val="accent2"/>
                </a:solidFill>
                <a:latin typeface="+mj-ea"/>
                <a:ea typeface="+mj-ea"/>
              </a:defRPr>
            </a:lvl1pPr>
          </a:lstStyle>
          <a:p>
            <a:pPr defTabSz="914012">
              <a:defRPr/>
            </a:pPr>
            <a:r>
              <a:rPr lang="zh-CN" altLang="en-US" sz="1799" dirty="0">
                <a:solidFill>
                  <a:srgbClr val="FFFFFF"/>
                </a:solidFill>
                <a:latin typeface="字魂105号-简雅黑" panose="00000500000000000000" pitchFamily="2" charset="-122"/>
                <a:ea typeface="字魂105号-简雅黑" panose="00000500000000000000" pitchFamily="2" charset="-122"/>
              </a:rPr>
              <a:t>实际</a:t>
            </a:r>
          </a:p>
        </p:txBody>
      </p:sp>
      <p:sp>
        <p:nvSpPr>
          <p:cNvPr id="36" name="矩形 35">
            <a:extLst>
              <a:ext uri="{FF2B5EF4-FFF2-40B4-BE49-F238E27FC236}">
                <a16:creationId xmlns="" xmlns:a16="http://schemas.microsoft.com/office/drawing/2014/main" id="{2E9578C7-F67B-4D9B-B52C-5FD176D955FC}"/>
              </a:ext>
            </a:extLst>
          </p:cNvPr>
          <p:cNvSpPr/>
          <p:nvPr/>
        </p:nvSpPr>
        <p:spPr>
          <a:xfrm>
            <a:off x="3204543" y="3466438"/>
            <a:ext cx="894797" cy="584775"/>
          </a:xfrm>
          <a:prstGeom prst="rect">
            <a:avLst/>
          </a:prstGeom>
        </p:spPr>
        <p:txBody>
          <a:bodyPr wrap="none">
            <a:spAutoFit/>
          </a:bodyPr>
          <a:lstStyle/>
          <a:p>
            <a:pPr algn="ctr" defTabSz="914012">
              <a:defRPr/>
            </a:pPr>
            <a:r>
              <a:rPr lang="en-US" altLang="zh-CN" sz="3200" kern="100" dirty="0">
                <a:solidFill>
                  <a:srgbClr val="FFFFFF"/>
                </a:solidFill>
                <a:latin typeface="字魂105号-简雅黑" panose="00000500000000000000" pitchFamily="2" charset="-122"/>
                <a:ea typeface="字魂105号-简雅黑" panose="00000500000000000000" pitchFamily="2" charset="-122"/>
                <a:cs typeface="仿宋" panose="02010609060101010101" pitchFamily="49" charset="-122"/>
              </a:rPr>
              <a:t>230</a:t>
            </a:r>
          </a:p>
        </p:txBody>
      </p:sp>
      <p:sp>
        <p:nvSpPr>
          <p:cNvPr id="37" name="矩形 36">
            <a:extLst>
              <a:ext uri="{FF2B5EF4-FFF2-40B4-BE49-F238E27FC236}">
                <a16:creationId xmlns="" xmlns:a16="http://schemas.microsoft.com/office/drawing/2014/main" id="{15FD9FB2-B3E2-4558-8A14-7DD85A7BCA17}"/>
              </a:ext>
            </a:extLst>
          </p:cNvPr>
          <p:cNvSpPr/>
          <p:nvPr/>
        </p:nvSpPr>
        <p:spPr>
          <a:xfrm>
            <a:off x="3426518" y="4120222"/>
            <a:ext cx="415498" cy="369204"/>
          </a:xfrm>
          <a:prstGeom prst="rect">
            <a:avLst/>
          </a:prstGeom>
        </p:spPr>
        <p:txBody>
          <a:bodyPr wrap="none">
            <a:spAutoFit/>
          </a:bodyPr>
          <a:lstStyle/>
          <a:p>
            <a:pPr defTabSz="914012">
              <a:defRPr/>
            </a:pPr>
            <a:r>
              <a:rPr lang="zh-CN" altLang="en-US" sz="1799" dirty="0">
                <a:solidFill>
                  <a:srgbClr val="FFFFFF"/>
                </a:solidFill>
                <a:latin typeface="字魂105号-简雅黑" panose="00000500000000000000" pitchFamily="2" charset="-122"/>
                <a:ea typeface="字魂105号-简雅黑" panose="00000500000000000000" pitchFamily="2" charset="-122"/>
              </a:rPr>
              <a:t>万</a:t>
            </a:r>
          </a:p>
        </p:txBody>
      </p:sp>
      <p:sp>
        <p:nvSpPr>
          <p:cNvPr id="38" name="矩形 37">
            <a:extLst>
              <a:ext uri="{FF2B5EF4-FFF2-40B4-BE49-F238E27FC236}">
                <a16:creationId xmlns="" xmlns:a16="http://schemas.microsoft.com/office/drawing/2014/main" id="{21E86338-F529-45A2-9F1C-6A63CF486765}"/>
              </a:ext>
            </a:extLst>
          </p:cNvPr>
          <p:cNvSpPr/>
          <p:nvPr/>
        </p:nvSpPr>
        <p:spPr>
          <a:xfrm>
            <a:off x="7814657" y="3442626"/>
            <a:ext cx="1220206" cy="584775"/>
          </a:xfrm>
          <a:prstGeom prst="rect">
            <a:avLst/>
          </a:prstGeom>
        </p:spPr>
        <p:txBody>
          <a:bodyPr wrap="none">
            <a:spAutoFit/>
          </a:bodyPr>
          <a:lstStyle/>
          <a:p>
            <a:pPr algn="ctr" defTabSz="914012">
              <a:defRPr/>
            </a:pPr>
            <a:r>
              <a:rPr lang="en-US" altLang="zh-CN" sz="3200" kern="100" dirty="0">
                <a:solidFill>
                  <a:srgbClr val="FFFFFF"/>
                </a:solidFill>
                <a:latin typeface="字魂105号-简雅黑" panose="00000500000000000000" pitchFamily="2" charset="-122"/>
                <a:ea typeface="字魂105号-简雅黑" panose="00000500000000000000" pitchFamily="2" charset="-122"/>
                <a:cs typeface="仿宋" panose="02010609060101010101" pitchFamily="49" charset="-122"/>
              </a:rPr>
              <a:t>240.6</a:t>
            </a:r>
          </a:p>
        </p:txBody>
      </p:sp>
      <p:sp>
        <p:nvSpPr>
          <p:cNvPr id="39" name="矩形 38">
            <a:extLst>
              <a:ext uri="{FF2B5EF4-FFF2-40B4-BE49-F238E27FC236}">
                <a16:creationId xmlns="" xmlns:a16="http://schemas.microsoft.com/office/drawing/2014/main" id="{AC6E3DDC-4CDA-4D72-BE09-1F884FD549AC}"/>
              </a:ext>
            </a:extLst>
          </p:cNvPr>
          <p:cNvSpPr/>
          <p:nvPr/>
        </p:nvSpPr>
        <p:spPr>
          <a:xfrm>
            <a:off x="8220767" y="4058310"/>
            <a:ext cx="415498" cy="369204"/>
          </a:xfrm>
          <a:prstGeom prst="rect">
            <a:avLst/>
          </a:prstGeom>
        </p:spPr>
        <p:txBody>
          <a:bodyPr wrap="none">
            <a:spAutoFit/>
          </a:bodyPr>
          <a:lstStyle/>
          <a:p>
            <a:pPr defTabSz="914012">
              <a:defRPr/>
            </a:pPr>
            <a:r>
              <a:rPr lang="zh-CN" altLang="en-US" sz="1799" dirty="0">
                <a:solidFill>
                  <a:srgbClr val="FFFFFF"/>
                </a:solidFill>
                <a:latin typeface="字魂105号-简雅黑" panose="00000500000000000000" pitchFamily="2" charset="-122"/>
                <a:ea typeface="字魂105号-简雅黑" panose="00000500000000000000" pitchFamily="2" charset="-122"/>
              </a:rPr>
              <a:t>万</a:t>
            </a:r>
          </a:p>
        </p:txBody>
      </p:sp>
      <p:sp>
        <p:nvSpPr>
          <p:cNvPr id="40" name="矩形 39">
            <a:extLst>
              <a:ext uri="{FF2B5EF4-FFF2-40B4-BE49-F238E27FC236}">
                <a16:creationId xmlns="" xmlns:a16="http://schemas.microsoft.com/office/drawing/2014/main" id="{C467DE73-86CB-473F-9B4D-832C04B5B2B3}"/>
              </a:ext>
            </a:extLst>
          </p:cNvPr>
          <p:cNvSpPr/>
          <p:nvPr/>
        </p:nvSpPr>
        <p:spPr bwMode="auto">
          <a:xfrm>
            <a:off x="1366306" y="4895322"/>
            <a:ext cx="9691688" cy="1271587"/>
          </a:xfrm>
          <a:prstGeom prst="rect">
            <a:avLst/>
          </a:prstGeom>
          <a:noFill/>
          <a:ln w="9525" cap="flat" cmpd="sng" algn="ctr">
            <a:solidFill>
              <a:srgbClr val="076EB8"/>
            </a:solidFill>
            <a:prstDash val="solid"/>
            <a:round/>
            <a:headEnd type="none" w="med" len="med"/>
            <a:tailEnd type="none" w="med" len="med"/>
          </a:ln>
          <a:effectLst/>
        </p:spPr>
        <p:txBody>
          <a:bodyPr lIns="91392" tIns="45696" rIns="91392" bIns="45696"/>
          <a:lstStyle/>
          <a:p>
            <a:pPr defTabSz="914012">
              <a:defRPr/>
            </a:pPr>
            <a:endParaRPr lang="zh-CN" altLang="en-US" sz="1799">
              <a:solidFill>
                <a:srgbClr val="354A5E"/>
              </a:solidFill>
              <a:latin typeface="字魂105号-简雅黑" panose="00000500000000000000" pitchFamily="2" charset="-122"/>
              <a:ea typeface="字魂105号-简雅黑" panose="00000500000000000000" pitchFamily="2" charset="-122"/>
            </a:endParaRPr>
          </a:p>
        </p:txBody>
      </p:sp>
      <p:sp>
        <p:nvSpPr>
          <p:cNvPr id="43" name="矩形 42">
            <a:extLst>
              <a:ext uri="{FF2B5EF4-FFF2-40B4-BE49-F238E27FC236}">
                <a16:creationId xmlns="" xmlns:a16="http://schemas.microsoft.com/office/drawing/2014/main" id="{4E1955C9-DCDB-48CD-8919-8D87B75D81F6}"/>
              </a:ext>
            </a:extLst>
          </p:cNvPr>
          <p:cNvSpPr/>
          <p:nvPr/>
        </p:nvSpPr>
        <p:spPr>
          <a:xfrm>
            <a:off x="1640944" y="5148790"/>
            <a:ext cx="8993187" cy="78483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defTabSz="914012">
              <a:lnSpc>
                <a:spcPct val="150000"/>
              </a:lnSpc>
              <a:defRPr/>
            </a:pP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紧紧围绕</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金融业务余额新增的</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发展重点，确定全市圆梦</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200</a:t>
            </a:r>
            <a:r>
              <a:rPr lang="zh-CN" altLang="en-US" sz="1000" kern="1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紧紧围绕</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金融业务余额新增的</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发展重点，确定全市圆梦</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200</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、追梦</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230</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发展目标，全年新增余额从</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100</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平台上升至</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200</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平台，达到</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240.58</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元；新增综合资产从</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200</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平台上升至</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300</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平台，达到</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310.11</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元。</a:t>
            </a:r>
          </a:p>
          <a:p>
            <a:pPr algn="just" defTabSz="914012">
              <a:lnSpc>
                <a:spcPct val="150000"/>
              </a:lnSpc>
              <a:defRPr/>
            </a:pPr>
            <a:r>
              <a:rPr lang="zh-CN" altLang="zh-CN" sz="1000" kern="1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追</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梦</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230</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发展目标，全年新增余额从</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100</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平台上升至</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200</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平台，达到</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240.58</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元；新增综合资产从</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200</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平台上升至</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300</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平台，达到</a:t>
            </a:r>
            <a:r>
              <a:rPr lang="en-US"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310.11</a:t>
            </a:r>
            <a:r>
              <a:rPr lang="zh-CN" altLang="en-US"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万</a:t>
            </a:r>
            <a:r>
              <a:rPr lang="zh-CN" altLang="zh-CN" sz="1000" kern="100" dirty="0">
                <a:solidFill>
                  <a:schemeClr val="tx1">
                    <a:lumMod val="50000"/>
                    <a:lumOff val="50000"/>
                  </a:schemeClr>
                </a:solidFill>
                <a:latin typeface="字魂105号-简雅黑" panose="00000500000000000000" pitchFamily="2" charset="-122"/>
                <a:ea typeface="字魂105号-简雅黑" panose="00000500000000000000" pitchFamily="2" charset="-122"/>
              </a:rPr>
              <a:t>元。</a:t>
            </a:r>
          </a:p>
        </p:txBody>
      </p:sp>
      <p:grpSp>
        <p:nvGrpSpPr>
          <p:cNvPr id="20" name="组合 19"/>
          <p:cNvGrpSpPr/>
          <p:nvPr/>
        </p:nvGrpSpPr>
        <p:grpSpPr>
          <a:xfrm>
            <a:off x="1165847" y="240596"/>
            <a:ext cx="3537842" cy="584775"/>
            <a:chOff x="5178817" y="786732"/>
            <a:chExt cx="3537842" cy="584775"/>
          </a:xfrm>
        </p:grpSpPr>
        <p:sp>
          <p:nvSpPr>
            <p:cNvPr id="21" name="矩形 20"/>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报告总结</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22" name="文本框 21"/>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23" name="文本框 22"/>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04</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1269336973"/>
      </p:ext>
    </p:extLst>
  </p:cSld>
  <p:clrMapOvr>
    <a:masterClrMapping/>
  </p:clrMapOvr>
  <p:transition spd="slow" advClick="0" advTm="1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1000"/>
                                        <p:tgtEl>
                                          <p:spTgt spid="32"/>
                                        </p:tgtEl>
                                      </p:cBhvr>
                                    </p:animEffect>
                                    <p:anim calcmode="lin" valueType="num">
                                      <p:cBhvr>
                                        <p:cTn id="13" dur="1000" fill="hold"/>
                                        <p:tgtEl>
                                          <p:spTgt spid="32"/>
                                        </p:tgtEl>
                                        <p:attrNameLst>
                                          <p:attrName>ppt_x</p:attrName>
                                        </p:attrNameLst>
                                      </p:cBhvr>
                                      <p:tavLst>
                                        <p:tav tm="0">
                                          <p:val>
                                            <p:strVal val="#ppt_x"/>
                                          </p:val>
                                        </p:tav>
                                        <p:tav tm="100000">
                                          <p:val>
                                            <p:strVal val="#ppt_x"/>
                                          </p:val>
                                        </p:tav>
                                      </p:tavLst>
                                    </p:anim>
                                    <p:anim calcmode="lin" valueType="num">
                                      <p:cBhvr>
                                        <p:cTn id="14" dur="1000" fill="hold"/>
                                        <p:tgtEl>
                                          <p:spTgt spid="3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1000"/>
                                        <p:tgtEl>
                                          <p:spTgt spid="37"/>
                                        </p:tgtEl>
                                      </p:cBhvr>
                                    </p:animEffect>
                                    <p:anim calcmode="lin" valueType="num">
                                      <p:cBhvr>
                                        <p:cTn id="18" dur="1000" fill="hold"/>
                                        <p:tgtEl>
                                          <p:spTgt spid="37"/>
                                        </p:tgtEl>
                                        <p:attrNameLst>
                                          <p:attrName>ppt_x</p:attrName>
                                        </p:attrNameLst>
                                      </p:cBhvr>
                                      <p:tavLst>
                                        <p:tav tm="0">
                                          <p:val>
                                            <p:strVal val="#ppt_x"/>
                                          </p:val>
                                        </p:tav>
                                        <p:tav tm="100000">
                                          <p:val>
                                            <p:strVal val="#ppt_x"/>
                                          </p:val>
                                        </p:tav>
                                      </p:tavLst>
                                    </p:anim>
                                    <p:anim calcmode="lin" valueType="num">
                                      <p:cBhvr>
                                        <p:cTn id="19" dur="1000" fill="hold"/>
                                        <p:tgtEl>
                                          <p:spTgt spid="3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1000"/>
                                        <p:tgtEl>
                                          <p:spTgt spid="35"/>
                                        </p:tgtEl>
                                      </p:cBhvr>
                                    </p:animEffect>
                                    <p:anim calcmode="lin" valueType="num">
                                      <p:cBhvr>
                                        <p:cTn id="23" dur="1000" fill="hold"/>
                                        <p:tgtEl>
                                          <p:spTgt spid="35"/>
                                        </p:tgtEl>
                                        <p:attrNameLst>
                                          <p:attrName>ppt_x</p:attrName>
                                        </p:attrNameLst>
                                      </p:cBhvr>
                                      <p:tavLst>
                                        <p:tav tm="0">
                                          <p:val>
                                            <p:strVal val="#ppt_x"/>
                                          </p:val>
                                        </p:tav>
                                        <p:tav tm="100000">
                                          <p:val>
                                            <p:strVal val="#ppt_x"/>
                                          </p:val>
                                        </p:tav>
                                      </p:tavLst>
                                    </p:anim>
                                    <p:anim calcmode="lin" valueType="num">
                                      <p:cBhvr>
                                        <p:cTn id="24" dur="1000" fill="hold"/>
                                        <p:tgtEl>
                                          <p:spTgt spid="35"/>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fade">
                                      <p:cBhvr>
                                        <p:cTn id="27" dur="1000"/>
                                        <p:tgtEl>
                                          <p:spTgt spid="38"/>
                                        </p:tgtEl>
                                      </p:cBhvr>
                                    </p:animEffect>
                                    <p:anim calcmode="lin" valueType="num">
                                      <p:cBhvr>
                                        <p:cTn id="28" dur="1000" fill="hold"/>
                                        <p:tgtEl>
                                          <p:spTgt spid="38"/>
                                        </p:tgtEl>
                                        <p:attrNameLst>
                                          <p:attrName>ppt_x</p:attrName>
                                        </p:attrNameLst>
                                      </p:cBhvr>
                                      <p:tavLst>
                                        <p:tav tm="0">
                                          <p:val>
                                            <p:strVal val="#ppt_x"/>
                                          </p:val>
                                        </p:tav>
                                        <p:tav tm="100000">
                                          <p:val>
                                            <p:strVal val="#ppt_x"/>
                                          </p:val>
                                        </p:tav>
                                      </p:tavLst>
                                    </p:anim>
                                    <p:anim calcmode="lin" valueType="num">
                                      <p:cBhvr>
                                        <p:cTn id="29" dur="1000" fill="hold"/>
                                        <p:tgtEl>
                                          <p:spTgt spid="3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1000"/>
                                        <p:tgtEl>
                                          <p:spTgt spid="39"/>
                                        </p:tgtEl>
                                      </p:cBhvr>
                                    </p:animEffect>
                                    <p:anim calcmode="lin" valueType="num">
                                      <p:cBhvr>
                                        <p:cTn id="33" dur="1000" fill="hold"/>
                                        <p:tgtEl>
                                          <p:spTgt spid="39"/>
                                        </p:tgtEl>
                                        <p:attrNameLst>
                                          <p:attrName>ppt_x</p:attrName>
                                        </p:attrNameLst>
                                      </p:cBhvr>
                                      <p:tavLst>
                                        <p:tav tm="0">
                                          <p:val>
                                            <p:strVal val="#ppt_x"/>
                                          </p:val>
                                        </p:tav>
                                        <p:tav tm="100000">
                                          <p:val>
                                            <p:strVal val="#ppt_x"/>
                                          </p:val>
                                        </p:tav>
                                      </p:tavLst>
                                    </p:anim>
                                    <p:anim calcmode="lin" valueType="num">
                                      <p:cBhvr>
                                        <p:cTn id="34" dur="1000" fill="hold"/>
                                        <p:tgtEl>
                                          <p:spTgt spid="39"/>
                                        </p:tgtEl>
                                        <p:attrNameLst>
                                          <p:attrName>ppt_y</p:attrName>
                                        </p:attrNameLst>
                                      </p:cBhvr>
                                      <p:tavLst>
                                        <p:tav tm="0">
                                          <p:val>
                                            <p:strVal val="#ppt_y+.1"/>
                                          </p:val>
                                        </p:tav>
                                        <p:tav tm="100000">
                                          <p:val>
                                            <p:strVal val="#ppt_y"/>
                                          </p:val>
                                        </p:tav>
                                      </p:tavLst>
                                    </p:anim>
                                  </p:childTnLst>
                                </p:cTn>
                              </p:par>
                            </p:childTnLst>
                          </p:cTn>
                        </p:par>
                        <p:par>
                          <p:cTn id="35" fill="hold" nodeType="afterGroup">
                            <p:stCondLst>
                              <p:cond delay="1000"/>
                            </p:stCondLst>
                            <p:childTnLst>
                              <p:par>
                                <p:cTn id="36" presetID="22" presetClass="entr" presetSubtype="4" fill="hold" nodeType="afterEffect">
                                  <p:stCondLst>
                                    <p:cond delay="0"/>
                                  </p:stCondLst>
                                  <p:childTnLst>
                                    <p:set>
                                      <p:cBhvr>
                                        <p:cTn id="37" dur="1" fill="hold">
                                          <p:stCondLst>
                                            <p:cond delay="0"/>
                                          </p:stCondLst>
                                        </p:cTn>
                                        <p:tgtEl>
                                          <p:spTgt spid="33"/>
                                        </p:tgtEl>
                                        <p:attrNameLst>
                                          <p:attrName>style.visibility</p:attrName>
                                        </p:attrNameLst>
                                      </p:cBhvr>
                                      <p:to>
                                        <p:strVal val="visible"/>
                                      </p:to>
                                    </p:set>
                                    <p:animEffect transition="in" filter="wipe(down)">
                                      <p:cBhvr>
                                        <p:cTn id="38" dur="500"/>
                                        <p:tgtEl>
                                          <p:spTgt spid="33"/>
                                        </p:tgtEl>
                                      </p:cBhvr>
                                    </p:animEffect>
                                  </p:childTnLst>
                                </p:cTn>
                              </p:par>
                            </p:childTnLst>
                          </p:cTn>
                        </p:par>
                        <p:par>
                          <p:cTn id="39" fill="hold" nodeType="afterGroup">
                            <p:stCondLst>
                              <p:cond delay="1500"/>
                            </p:stCondLst>
                            <p:childTnLst>
                              <p:par>
                                <p:cTn id="40" presetID="53" presetClass="entr" presetSubtype="16" fill="hold" grpId="0" nodeType="after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p:cTn id="42" dur="500" fill="hold"/>
                                        <p:tgtEl>
                                          <p:spTgt spid="34"/>
                                        </p:tgtEl>
                                        <p:attrNameLst>
                                          <p:attrName>ppt_w</p:attrName>
                                        </p:attrNameLst>
                                      </p:cBhvr>
                                      <p:tavLst>
                                        <p:tav tm="0">
                                          <p:val>
                                            <p:fltVal val="0"/>
                                          </p:val>
                                        </p:tav>
                                        <p:tav tm="100000">
                                          <p:val>
                                            <p:strVal val="#ppt_w"/>
                                          </p:val>
                                        </p:tav>
                                      </p:tavLst>
                                    </p:anim>
                                    <p:anim calcmode="lin" valueType="num">
                                      <p:cBhvr>
                                        <p:cTn id="43" dur="500" fill="hold"/>
                                        <p:tgtEl>
                                          <p:spTgt spid="34"/>
                                        </p:tgtEl>
                                        <p:attrNameLst>
                                          <p:attrName>ppt_h</p:attrName>
                                        </p:attrNameLst>
                                      </p:cBhvr>
                                      <p:tavLst>
                                        <p:tav tm="0">
                                          <p:val>
                                            <p:fltVal val="0"/>
                                          </p:val>
                                        </p:tav>
                                        <p:tav tm="100000">
                                          <p:val>
                                            <p:strVal val="#ppt_h"/>
                                          </p:val>
                                        </p:tav>
                                      </p:tavLst>
                                    </p:anim>
                                    <p:animEffect transition="in" filter="fade">
                                      <p:cBhvr>
                                        <p:cTn id="44" dur="500"/>
                                        <p:tgtEl>
                                          <p:spTgt spid="34"/>
                                        </p:tgtEl>
                                      </p:cBhvr>
                                    </p:animEffect>
                                  </p:childTnLst>
                                </p:cTn>
                              </p:par>
                            </p:childTnLst>
                          </p:cTn>
                        </p:par>
                        <p:par>
                          <p:cTn id="45" fill="hold" nodeType="afterGroup">
                            <p:stCondLst>
                              <p:cond delay="2000"/>
                            </p:stCondLst>
                            <p:childTnLst>
                              <p:par>
                                <p:cTn id="46" presetID="16" presetClass="entr" presetSubtype="37" fill="hold" grpId="0" nodeType="afterEffect">
                                  <p:stCondLst>
                                    <p:cond delay="0"/>
                                  </p:stCondLst>
                                  <p:childTnLst>
                                    <p:set>
                                      <p:cBhvr>
                                        <p:cTn id="47" dur="1" fill="hold">
                                          <p:stCondLst>
                                            <p:cond delay="0"/>
                                          </p:stCondLst>
                                        </p:cTn>
                                        <p:tgtEl>
                                          <p:spTgt spid="40"/>
                                        </p:tgtEl>
                                        <p:attrNameLst>
                                          <p:attrName>style.visibility</p:attrName>
                                        </p:attrNameLst>
                                      </p:cBhvr>
                                      <p:to>
                                        <p:strVal val="visible"/>
                                      </p:to>
                                    </p:set>
                                    <p:animEffect transition="in" filter="barn(outVertical)">
                                      <p:cBhvr>
                                        <p:cTn id="48" dur="500"/>
                                        <p:tgtEl>
                                          <p:spTgt spid="40"/>
                                        </p:tgtEl>
                                      </p:cBhvr>
                                    </p:animEffect>
                                  </p:childTnLst>
                                </p:cTn>
                              </p:par>
                              <p:par>
                                <p:cTn id="49" presetID="16" presetClass="entr" presetSubtype="37" fill="hold" grpId="0" nodeType="withEffect">
                                  <p:stCondLst>
                                    <p:cond delay="0"/>
                                  </p:stCondLst>
                                  <p:childTnLst>
                                    <p:set>
                                      <p:cBhvr>
                                        <p:cTn id="50" dur="1" fill="hold">
                                          <p:stCondLst>
                                            <p:cond delay="0"/>
                                          </p:stCondLst>
                                        </p:cTn>
                                        <p:tgtEl>
                                          <p:spTgt spid="43"/>
                                        </p:tgtEl>
                                        <p:attrNameLst>
                                          <p:attrName>style.visibility</p:attrName>
                                        </p:attrNameLst>
                                      </p:cBhvr>
                                      <p:to>
                                        <p:strVal val="visible"/>
                                      </p:to>
                                    </p:set>
                                    <p:animEffect transition="in" filter="barn(outVertical)">
                                      <p:cBhvr>
                                        <p:cTn id="51" dur="500"/>
                                        <p:tgtEl>
                                          <p:spTgt spid="43"/>
                                        </p:tgtEl>
                                      </p:cBhvr>
                                    </p:animEffect>
                                  </p:childTnLst>
                                </p:cTn>
                              </p:par>
                              <p:par>
                                <p:cTn id="52" presetID="52" presetClass="entr" presetSubtype="0" fill="hold" nodeType="withEffect">
                                  <p:stCondLst>
                                    <p:cond delay="250"/>
                                  </p:stCondLst>
                                  <p:childTnLst>
                                    <p:set>
                                      <p:cBhvr>
                                        <p:cTn id="53" dur="1" fill="hold">
                                          <p:stCondLst>
                                            <p:cond delay="0"/>
                                          </p:stCondLst>
                                        </p:cTn>
                                        <p:tgtEl>
                                          <p:spTgt spid="48"/>
                                        </p:tgtEl>
                                        <p:attrNameLst>
                                          <p:attrName>style.visibility</p:attrName>
                                        </p:attrNameLst>
                                      </p:cBhvr>
                                      <p:to>
                                        <p:strVal val="visible"/>
                                      </p:to>
                                    </p:set>
                                    <p:animScale>
                                      <p:cBhvr>
                                        <p:cTn id="54" dur="1000" decel="50000" fill="hold">
                                          <p:stCondLst>
                                            <p:cond delay="0"/>
                                          </p:stCondLst>
                                        </p:cTn>
                                        <p:tgtEl>
                                          <p:spTgt spid="4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5" dur="1000" decel="50000" fill="hold">
                                          <p:stCondLst>
                                            <p:cond delay="0"/>
                                          </p:stCondLst>
                                        </p:cTn>
                                        <p:tgtEl>
                                          <p:spTgt spid="48"/>
                                        </p:tgtEl>
                                        <p:attrNameLst>
                                          <p:attrName>ppt_x</p:attrName>
                                          <p:attrName>ppt_y</p:attrName>
                                        </p:attrNameLst>
                                      </p:cBhvr>
                                    </p:animMotion>
                                    <p:animEffect transition="in" filter="fade">
                                      <p:cBhvr>
                                        <p:cTn id="56" dur="1000"/>
                                        <p:tgtEl>
                                          <p:spTgt spid="48"/>
                                        </p:tgtEl>
                                      </p:cBhvr>
                                    </p:animEffect>
                                  </p:childTnLst>
                                </p:cTn>
                              </p:par>
                              <p:par>
                                <p:cTn id="57" presetID="52" presetClass="entr" presetSubtype="0" fill="hold" nodeType="withEffect">
                                  <p:stCondLst>
                                    <p:cond delay="750"/>
                                  </p:stCondLst>
                                  <p:childTnLst>
                                    <p:set>
                                      <p:cBhvr>
                                        <p:cTn id="58" dur="1" fill="hold">
                                          <p:stCondLst>
                                            <p:cond delay="0"/>
                                          </p:stCondLst>
                                        </p:cTn>
                                        <p:tgtEl>
                                          <p:spTgt spid="49"/>
                                        </p:tgtEl>
                                        <p:attrNameLst>
                                          <p:attrName>style.visibility</p:attrName>
                                        </p:attrNameLst>
                                      </p:cBhvr>
                                      <p:to>
                                        <p:strVal val="visible"/>
                                      </p:to>
                                    </p:set>
                                    <p:animScale>
                                      <p:cBhvr>
                                        <p:cTn id="59" dur="1000" decel="50000" fill="hold">
                                          <p:stCondLst>
                                            <p:cond delay="0"/>
                                          </p:stCondLst>
                                        </p:cTn>
                                        <p:tgtEl>
                                          <p:spTgt spid="4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0" dur="1000" decel="50000" fill="hold">
                                          <p:stCondLst>
                                            <p:cond delay="0"/>
                                          </p:stCondLst>
                                        </p:cTn>
                                        <p:tgtEl>
                                          <p:spTgt spid="49"/>
                                        </p:tgtEl>
                                        <p:attrNameLst>
                                          <p:attrName>ppt_x</p:attrName>
                                          <p:attrName>ppt_y</p:attrName>
                                        </p:attrNameLst>
                                      </p:cBhvr>
                                    </p:animMotion>
                                    <p:animEffect transition="in" filter="fade">
                                      <p:cBhvr>
                                        <p:cTn id="61" dur="10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p:bldP spid="35" grpId="0"/>
      <p:bldP spid="36" grpId="0"/>
      <p:bldP spid="37" grpId="0"/>
      <p:bldP spid="38" grpId="0"/>
      <p:bldP spid="39" grpId="0"/>
      <p:bldP spid="40" grpId="0" animBg="1"/>
      <p:bldP spid="4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p:cNvSpPr/>
          <p:nvPr/>
        </p:nvSpPr>
        <p:spPr>
          <a:xfrm>
            <a:off x="3410320" y="2532898"/>
            <a:ext cx="2939117" cy="2939117"/>
          </a:xfrm>
          <a:prstGeom prst="ellipse">
            <a:avLst/>
          </a:prstGeom>
          <a:noFill/>
          <a:ln w="12700">
            <a:solidFill>
              <a:schemeClr val="tx1">
                <a:lumMod val="65000"/>
                <a:lumOff val="3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60" dirty="0">
              <a:ea typeface="字魂105号-简雅黑" panose="00000500000000000000" pitchFamily="2" charset="-122"/>
            </a:endParaRPr>
          </a:p>
        </p:txBody>
      </p:sp>
      <p:sp>
        <p:nvSpPr>
          <p:cNvPr id="6" name="椭圆 5"/>
          <p:cNvSpPr/>
          <p:nvPr/>
        </p:nvSpPr>
        <p:spPr>
          <a:xfrm>
            <a:off x="2669997" y="3211896"/>
            <a:ext cx="1581120" cy="1581120"/>
          </a:xfrm>
          <a:prstGeom prst="ellipse">
            <a:avLst/>
          </a:prstGeom>
          <a:gradFill>
            <a:gsLst>
              <a:gs pos="0">
                <a:srgbClr val="377EB3"/>
              </a:gs>
              <a:gs pos="100000">
                <a:srgbClr val="181E36"/>
              </a:gs>
            </a:gsLst>
            <a:lin ang="2700000" scaled="0"/>
          </a:gradFill>
          <a:ln>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80" b="1" dirty="0">
              <a:latin typeface="字魂105号-简雅黑" panose="00000500000000000000" pitchFamily="2" charset="-122"/>
              <a:ea typeface="字魂105号-简雅黑" panose="00000500000000000000" pitchFamily="2" charset="-122"/>
            </a:endParaRPr>
          </a:p>
        </p:txBody>
      </p:sp>
      <p:sp>
        <p:nvSpPr>
          <p:cNvPr id="3" name="TextBox 2"/>
          <p:cNvSpPr txBox="1"/>
          <p:nvPr/>
        </p:nvSpPr>
        <p:spPr>
          <a:xfrm>
            <a:off x="3069725" y="3503442"/>
            <a:ext cx="774571" cy="923330"/>
          </a:xfrm>
          <a:prstGeom prst="rect">
            <a:avLst/>
          </a:prstGeom>
          <a:noFill/>
        </p:spPr>
        <p:txBody>
          <a:bodyPr wrap="none" rtlCol="0">
            <a:spAutoFit/>
          </a:bodyPr>
          <a:lstStyle/>
          <a:p>
            <a:pPr algn="ctr"/>
            <a:r>
              <a:rPr lang="en-US" altLang="zh-CN" b="1" dirty="0">
                <a:solidFill>
                  <a:schemeClr val="bg1"/>
                </a:solidFill>
                <a:latin typeface="字魂105号-简雅黑" panose="00000500000000000000" pitchFamily="2" charset="-122"/>
                <a:ea typeface="字魂105号-简雅黑" panose="00000500000000000000" pitchFamily="2" charset="-122"/>
              </a:rPr>
              <a:t>STEP</a:t>
            </a:r>
          </a:p>
          <a:p>
            <a:pPr algn="ctr"/>
            <a:r>
              <a:rPr lang="en-US" altLang="zh-CN" sz="3600" b="1" dirty="0">
                <a:solidFill>
                  <a:schemeClr val="bg1"/>
                </a:solidFill>
                <a:latin typeface="字魂105号-简雅黑" panose="00000500000000000000" pitchFamily="2" charset="-122"/>
                <a:ea typeface="字魂105号-简雅黑" panose="00000500000000000000" pitchFamily="2" charset="-122"/>
              </a:rPr>
              <a:t>01</a:t>
            </a:r>
            <a:endParaRPr lang="zh-CN" altLang="en-US" sz="3600" b="1" dirty="0">
              <a:solidFill>
                <a:schemeClr val="bg1"/>
              </a:solidFill>
              <a:latin typeface="字魂105号-简雅黑" panose="00000500000000000000" pitchFamily="2" charset="-122"/>
              <a:ea typeface="字魂105号-简雅黑" panose="00000500000000000000" pitchFamily="2" charset="-122"/>
            </a:endParaRPr>
          </a:p>
        </p:txBody>
      </p:sp>
      <p:sp>
        <p:nvSpPr>
          <p:cNvPr id="19" name="椭圆 18"/>
          <p:cNvSpPr/>
          <p:nvPr/>
        </p:nvSpPr>
        <p:spPr>
          <a:xfrm>
            <a:off x="6290932" y="2532898"/>
            <a:ext cx="2939117" cy="2939117"/>
          </a:xfrm>
          <a:prstGeom prst="ellipse">
            <a:avLst/>
          </a:prstGeom>
          <a:noFill/>
          <a:ln w="12700">
            <a:solidFill>
              <a:schemeClr val="tx1">
                <a:lumMod val="65000"/>
                <a:lumOff val="3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60" dirty="0">
              <a:ea typeface="字魂105号-简雅黑" panose="00000500000000000000" pitchFamily="2" charset="-122"/>
            </a:endParaRPr>
          </a:p>
        </p:txBody>
      </p:sp>
      <p:sp>
        <p:nvSpPr>
          <p:cNvPr id="8" name="椭圆 7"/>
          <p:cNvSpPr/>
          <p:nvPr/>
        </p:nvSpPr>
        <p:spPr>
          <a:xfrm>
            <a:off x="5508640" y="3211896"/>
            <a:ext cx="1581120" cy="1581120"/>
          </a:xfrm>
          <a:prstGeom prst="ellipse">
            <a:avLst/>
          </a:prstGeom>
          <a:gradFill>
            <a:gsLst>
              <a:gs pos="0">
                <a:srgbClr val="377EB3"/>
              </a:gs>
              <a:gs pos="100000">
                <a:srgbClr val="181E36"/>
              </a:gs>
            </a:gsLst>
            <a:lin ang="2700000" scaled="0"/>
          </a:gradFill>
          <a:ln>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20" dirty="0">
              <a:latin typeface="字魂105号-简雅黑" panose="00000500000000000000" pitchFamily="2" charset="-122"/>
              <a:ea typeface="字魂105号-简雅黑" panose="00000500000000000000" pitchFamily="2" charset="-122"/>
            </a:endParaRPr>
          </a:p>
        </p:txBody>
      </p:sp>
      <p:sp>
        <p:nvSpPr>
          <p:cNvPr id="10" name="椭圆 9"/>
          <p:cNvSpPr/>
          <p:nvPr/>
        </p:nvSpPr>
        <p:spPr>
          <a:xfrm>
            <a:off x="8347283" y="3211896"/>
            <a:ext cx="1581120" cy="1581120"/>
          </a:xfrm>
          <a:prstGeom prst="ellipse">
            <a:avLst/>
          </a:prstGeom>
          <a:gradFill>
            <a:gsLst>
              <a:gs pos="0">
                <a:srgbClr val="377EB3"/>
              </a:gs>
              <a:gs pos="100000">
                <a:srgbClr val="181E36"/>
              </a:gs>
            </a:gsLst>
            <a:lin ang="2700000" scaled="0"/>
          </a:gradFill>
          <a:ln>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20" dirty="0">
              <a:latin typeface="字魂105号-简雅黑" panose="00000500000000000000" pitchFamily="2" charset="-122"/>
              <a:ea typeface="字魂105号-简雅黑" panose="00000500000000000000" pitchFamily="2" charset="-122"/>
            </a:endParaRPr>
          </a:p>
        </p:txBody>
      </p:sp>
      <p:sp>
        <p:nvSpPr>
          <p:cNvPr id="13" name="TextBox 12"/>
          <p:cNvSpPr txBox="1"/>
          <p:nvPr/>
        </p:nvSpPr>
        <p:spPr>
          <a:xfrm>
            <a:off x="2299932" y="5418601"/>
            <a:ext cx="2234636" cy="569387"/>
          </a:xfrm>
          <a:prstGeom prst="rect">
            <a:avLst/>
          </a:prstGeom>
          <a:noFill/>
        </p:spPr>
        <p:txBody>
          <a:bodyPr wrap="square" rtlCol="0">
            <a:spAutoFit/>
          </a:bodyPr>
          <a:lstStyle/>
          <a:p>
            <a:pPr>
              <a:lnSpc>
                <a:spcPct val="150000"/>
              </a:lnSpc>
            </a:pPr>
            <a:r>
              <a:rPr lang="zh-CN" altLang="en-US" sz="2400" b="1"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市场调查</a:t>
            </a:r>
            <a:endParaRPr lang="zh-CN" altLang="en-US" sz="2400" b="1"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14" name="TextBox 13"/>
          <p:cNvSpPr txBox="1"/>
          <p:nvPr/>
        </p:nvSpPr>
        <p:spPr>
          <a:xfrm>
            <a:off x="4331973" y="1455249"/>
            <a:ext cx="3962736" cy="569387"/>
          </a:xfrm>
          <a:prstGeom prst="rect">
            <a:avLst/>
          </a:prstGeom>
          <a:noFill/>
        </p:spPr>
        <p:txBody>
          <a:bodyPr wrap="square" rtlCol="0">
            <a:spAutoFit/>
          </a:bodyPr>
          <a:lstStyle/>
          <a:p>
            <a:pPr algn="ctr">
              <a:lnSpc>
                <a:spcPct val="150000"/>
              </a:lnSpc>
            </a:pPr>
            <a:r>
              <a:rPr lang="zh-CN" altLang="en-US" sz="2400" b="1" dirty="0" smtClean="0">
                <a:solidFill>
                  <a:schemeClr val="tx1">
                    <a:lumMod val="75000"/>
                    <a:lumOff val="25000"/>
                  </a:schemeClr>
                </a:solidFill>
                <a:latin typeface="字魂105号-简雅黑" panose="00000500000000000000" pitchFamily="2" charset="-122"/>
                <a:ea typeface="字魂105号-简雅黑" panose="00000500000000000000" pitchFamily="2" charset="-122"/>
              </a:rPr>
              <a:t>互联网行业分析报告</a:t>
            </a:r>
            <a:endParaRPr lang="zh-CN" altLang="en-US" sz="2400" b="1"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15" name="TextBox 14"/>
          <p:cNvSpPr txBox="1"/>
          <p:nvPr/>
        </p:nvSpPr>
        <p:spPr>
          <a:xfrm>
            <a:off x="7989199" y="5418601"/>
            <a:ext cx="2655368" cy="581057"/>
          </a:xfrm>
          <a:prstGeom prst="rect">
            <a:avLst/>
          </a:prstGeom>
          <a:noFill/>
        </p:spPr>
        <p:txBody>
          <a:bodyPr wrap="square" rtlCol="0">
            <a:spAutoFit/>
          </a:bodyPr>
          <a:lstStyle/>
          <a:p>
            <a:pPr>
              <a:lnSpc>
                <a:spcPct val="150000"/>
              </a:lnSpc>
            </a:pPr>
            <a:r>
              <a:rPr lang="zh-CN" altLang="en-US" sz="2400" b="1" dirty="0" smtClean="0">
                <a:solidFill>
                  <a:srgbClr val="404040"/>
                </a:solidFill>
                <a:latin typeface="字魂105号-简雅黑" panose="00000500000000000000" pitchFamily="2" charset="-122"/>
                <a:ea typeface="字魂105号-简雅黑" panose="00000500000000000000" pitchFamily="2" charset="-122"/>
              </a:rPr>
              <a:t>行业分析</a:t>
            </a:r>
            <a:endParaRPr lang="zh-CN" altLang="en-US" sz="2400" b="1" dirty="0">
              <a:solidFill>
                <a:srgbClr val="404040"/>
              </a:solidFill>
              <a:latin typeface="字魂105号-简雅黑" panose="00000500000000000000" pitchFamily="2" charset="-122"/>
              <a:ea typeface="字魂105号-简雅黑" panose="00000500000000000000" pitchFamily="2" charset="-122"/>
            </a:endParaRPr>
          </a:p>
        </p:txBody>
      </p:sp>
      <p:sp>
        <p:nvSpPr>
          <p:cNvPr id="24" name="TextBox 23"/>
          <p:cNvSpPr txBox="1"/>
          <p:nvPr/>
        </p:nvSpPr>
        <p:spPr>
          <a:xfrm>
            <a:off x="5917828" y="3503442"/>
            <a:ext cx="774571" cy="923330"/>
          </a:xfrm>
          <a:prstGeom prst="rect">
            <a:avLst/>
          </a:prstGeom>
          <a:noFill/>
        </p:spPr>
        <p:txBody>
          <a:bodyPr wrap="none" rtlCol="0">
            <a:spAutoFit/>
          </a:bodyPr>
          <a:lstStyle/>
          <a:p>
            <a:pPr algn="ctr"/>
            <a:r>
              <a:rPr lang="en-US" altLang="zh-CN" b="1" dirty="0">
                <a:solidFill>
                  <a:schemeClr val="bg1"/>
                </a:solidFill>
                <a:latin typeface="字魂105号-简雅黑" panose="00000500000000000000" pitchFamily="2" charset="-122"/>
                <a:ea typeface="字魂105号-简雅黑" panose="00000500000000000000" pitchFamily="2" charset="-122"/>
              </a:rPr>
              <a:t>STEP</a:t>
            </a:r>
          </a:p>
          <a:p>
            <a:pPr algn="ctr"/>
            <a:r>
              <a:rPr lang="en-US" altLang="zh-CN" sz="3600" b="1" dirty="0">
                <a:solidFill>
                  <a:schemeClr val="bg1"/>
                </a:solidFill>
                <a:latin typeface="字魂105号-简雅黑" panose="00000500000000000000" pitchFamily="2" charset="-122"/>
                <a:ea typeface="字魂105号-简雅黑" panose="00000500000000000000" pitchFamily="2" charset="-122"/>
              </a:rPr>
              <a:t>02</a:t>
            </a:r>
            <a:endParaRPr lang="zh-CN" altLang="en-US" sz="3600" b="1" dirty="0">
              <a:solidFill>
                <a:schemeClr val="bg1"/>
              </a:solidFill>
              <a:latin typeface="字魂105号-简雅黑" panose="00000500000000000000" pitchFamily="2" charset="-122"/>
              <a:ea typeface="字魂105号-简雅黑" panose="00000500000000000000" pitchFamily="2" charset="-122"/>
            </a:endParaRPr>
          </a:p>
        </p:txBody>
      </p:sp>
      <p:sp>
        <p:nvSpPr>
          <p:cNvPr id="25" name="TextBox 24"/>
          <p:cNvSpPr txBox="1"/>
          <p:nvPr/>
        </p:nvSpPr>
        <p:spPr>
          <a:xfrm>
            <a:off x="8739934" y="3503442"/>
            <a:ext cx="774571" cy="923330"/>
          </a:xfrm>
          <a:prstGeom prst="rect">
            <a:avLst/>
          </a:prstGeom>
          <a:noFill/>
        </p:spPr>
        <p:txBody>
          <a:bodyPr wrap="none" rtlCol="0">
            <a:spAutoFit/>
          </a:bodyPr>
          <a:lstStyle/>
          <a:p>
            <a:pPr algn="ctr"/>
            <a:r>
              <a:rPr lang="en-US" altLang="zh-CN" b="1" dirty="0">
                <a:solidFill>
                  <a:schemeClr val="bg1"/>
                </a:solidFill>
                <a:latin typeface="字魂105号-简雅黑" panose="00000500000000000000" pitchFamily="2" charset="-122"/>
                <a:ea typeface="字魂105号-简雅黑" panose="00000500000000000000" pitchFamily="2" charset="-122"/>
              </a:rPr>
              <a:t>STEP</a:t>
            </a:r>
          </a:p>
          <a:p>
            <a:pPr algn="ctr"/>
            <a:r>
              <a:rPr lang="en-US" altLang="zh-CN" sz="3600" b="1" dirty="0">
                <a:solidFill>
                  <a:schemeClr val="bg1"/>
                </a:solidFill>
                <a:latin typeface="字魂105号-简雅黑" panose="00000500000000000000" pitchFamily="2" charset="-122"/>
                <a:ea typeface="字魂105号-简雅黑" panose="00000500000000000000" pitchFamily="2" charset="-122"/>
              </a:rPr>
              <a:t>03</a:t>
            </a:r>
            <a:endParaRPr lang="zh-CN" altLang="en-US" sz="3600" b="1" dirty="0">
              <a:solidFill>
                <a:schemeClr val="bg1"/>
              </a:solidFill>
              <a:latin typeface="字魂105号-简雅黑" panose="00000500000000000000" pitchFamily="2" charset="-122"/>
              <a:ea typeface="字魂105号-简雅黑" panose="00000500000000000000" pitchFamily="2" charset="-122"/>
            </a:endParaRPr>
          </a:p>
        </p:txBody>
      </p:sp>
      <p:sp>
        <p:nvSpPr>
          <p:cNvPr id="17" name="TextBox 43">
            <a:extLst>
              <a:ext uri="{FF2B5EF4-FFF2-40B4-BE49-F238E27FC236}">
                <a16:creationId xmlns="" xmlns:a16="http://schemas.microsoft.com/office/drawing/2014/main" id="{DB37EFA1-E408-4BEA-B1DD-D2B2ACB8E2E8}"/>
              </a:ext>
            </a:extLst>
          </p:cNvPr>
          <p:cNvSpPr txBox="1"/>
          <p:nvPr/>
        </p:nvSpPr>
        <p:spPr>
          <a:xfrm>
            <a:off x="3526904" y="2018646"/>
            <a:ext cx="5528056" cy="323294"/>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gn="ctr">
              <a:lnSpc>
                <a:spcPts val="2000"/>
              </a:lnSpc>
            </a:pPr>
            <a:r>
              <a:rPr lang="zh-CN" altLang="en-US" sz="1200" dirty="0">
                <a:latin typeface="+mn-lt"/>
                <a:ea typeface="字魂105号-简雅黑" panose="00000500000000000000" pitchFamily="2" charset="-122"/>
                <a:cs typeface="+mn-ea"/>
                <a:sym typeface="+mn-lt"/>
              </a:rPr>
              <a:t>点击此处添加</a:t>
            </a:r>
            <a:r>
              <a:rPr lang="zh-CN" altLang="en-US" sz="1200" dirty="0" smtClean="0">
                <a:latin typeface="+mn-lt"/>
                <a:ea typeface="字魂105号-简雅黑" panose="00000500000000000000" pitchFamily="2" charset="-122"/>
                <a:cs typeface="+mn-ea"/>
                <a:sym typeface="+mn-lt"/>
              </a:rPr>
              <a:t>内容</a:t>
            </a:r>
            <a:r>
              <a:rPr lang="zh-CN" altLang="en-US" sz="1200" dirty="0">
                <a:latin typeface="字魂105号-简雅黑" panose="00000500000000000000" pitchFamily="2" charset="-122"/>
                <a:ea typeface="字魂105号-简雅黑" panose="00000500000000000000" pitchFamily="2" charset="-122"/>
                <a:cs typeface="+mn-ea"/>
                <a:sym typeface="+mn-lt"/>
              </a:rPr>
              <a:t>点击此处添加</a:t>
            </a:r>
            <a:r>
              <a:rPr lang="zh-CN" altLang="en-US" sz="1200" dirty="0" smtClean="0">
                <a:latin typeface="字魂105号-简雅黑" panose="00000500000000000000" pitchFamily="2" charset="-122"/>
                <a:ea typeface="字魂105号-简雅黑" panose="00000500000000000000" pitchFamily="2" charset="-122"/>
                <a:cs typeface="+mn-ea"/>
                <a:sym typeface="+mn-lt"/>
              </a:rPr>
              <a:t>内容点击</a:t>
            </a:r>
            <a:r>
              <a:rPr lang="zh-CN" altLang="en-US" sz="1200" dirty="0">
                <a:latin typeface="字魂105号-简雅黑" panose="00000500000000000000" pitchFamily="2" charset="-122"/>
                <a:ea typeface="字魂105号-简雅黑" panose="00000500000000000000" pitchFamily="2" charset="-122"/>
                <a:cs typeface="+mn-ea"/>
                <a:sym typeface="+mn-lt"/>
              </a:rPr>
              <a:t>此处添加</a:t>
            </a:r>
            <a:r>
              <a:rPr lang="zh-CN" altLang="en-US" sz="1200" dirty="0" smtClean="0">
                <a:latin typeface="字魂105号-简雅黑" panose="00000500000000000000" pitchFamily="2" charset="-122"/>
                <a:ea typeface="字魂105号-简雅黑" panose="00000500000000000000" pitchFamily="2" charset="-122"/>
                <a:cs typeface="+mn-ea"/>
                <a:sym typeface="+mn-lt"/>
              </a:rPr>
              <a:t>内容</a:t>
            </a:r>
            <a:r>
              <a:rPr lang="zh-CN" altLang="en-US" sz="1200" dirty="0" smtClean="0">
                <a:latin typeface="+mn-lt"/>
                <a:ea typeface="字魂105号-简雅黑" panose="00000500000000000000" pitchFamily="2" charset="-122"/>
                <a:cs typeface="+mn-ea"/>
                <a:sym typeface="+mn-lt"/>
              </a:rPr>
              <a:t>点击</a:t>
            </a:r>
            <a:r>
              <a:rPr lang="zh-CN" altLang="en-US" sz="1200" dirty="0">
                <a:latin typeface="+mn-lt"/>
                <a:ea typeface="字魂105号-简雅黑" panose="00000500000000000000" pitchFamily="2" charset="-122"/>
                <a:cs typeface="+mn-ea"/>
                <a:sym typeface="+mn-lt"/>
              </a:rPr>
              <a:t>此处添加内容</a:t>
            </a:r>
          </a:p>
        </p:txBody>
      </p:sp>
      <p:sp>
        <p:nvSpPr>
          <p:cNvPr id="18" name="TextBox 43">
            <a:extLst>
              <a:ext uri="{FF2B5EF4-FFF2-40B4-BE49-F238E27FC236}">
                <a16:creationId xmlns="" xmlns:a16="http://schemas.microsoft.com/office/drawing/2014/main" id="{DB37EFA1-E408-4BEA-B1DD-D2B2ACB8E2E8}"/>
              </a:ext>
            </a:extLst>
          </p:cNvPr>
          <p:cNvSpPr txBox="1"/>
          <p:nvPr/>
        </p:nvSpPr>
        <p:spPr>
          <a:xfrm>
            <a:off x="203200" y="6074982"/>
            <a:ext cx="5528056" cy="323294"/>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gn="ctr">
              <a:lnSpc>
                <a:spcPts val="2000"/>
              </a:lnSpc>
            </a:pPr>
            <a:r>
              <a:rPr lang="zh-CN" altLang="en-US" sz="1200" dirty="0">
                <a:latin typeface="+mn-lt"/>
                <a:ea typeface="字魂105号-简雅黑" panose="00000500000000000000" pitchFamily="2" charset="-122"/>
                <a:cs typeface="+mn-ea"/>
                <a:sym typeface="+mn-lt"/>
              </a:rPr>
              <a:t>点击此处添加</a:t>
            </a:r>
            <a:r>
              <a:rPr lang="zh-CN" altLang="en-US" sz="1200" dirty="0" smtClean="0">
                <a:latin typeface="+mn-lt"/>
                <a:ea typeface="字魂105号-简雅黑" panose="00000500000000000000" pitchFamily="2" charset="-122"/>
                <a:cs typeface="+mn-ea"/>
                <a:sym typeface="+mn-lt"/>
              </a:rPr>
              <a:t>内容</a:t>
            </a:r>
            <a:r>
              <a:rPr lang="zh-CN" altLang="en-US" sz="1200" dirty="0">
                <a:latin typeface="字魂105号-简雅黑" panose="00000500000000000000" pitchFamily="2" charset="-122"/>
                <a:ea typeface="字魂105号-简雅黑" panose="00000500000000000000" pitchFamily="2" charset="-122"/>
                <a:cs typeface="+mn-ea"/>
                <a:sym typeface="+mn-lt"/>
              </a:rPr>
              <a:t>点击此处添加</a:t>
            </a:r>
            <a:r>
              <a:rPr lang="zh-CN" altLang="en-US" sz="1200" dirty="0" smtClean="0">
                <a:latin typeface="字魂105号-简雅黑" panose="00000500000000000000" pitchFamily="2" charset="-122"/>
                <a:ea typeface="字魂105号-简雅黑" panose="00000500000000000000" pitchFamily="2" charset="-122"/>
                <a:cs typeface="+mn-ea"/>
                <a:sym typeface="+mn-lt"/>
              </a:rPr>
              <a:t>内容点击</a:t>
            </a:r>
            <a:r>
              <a:rPr lang="zh-CN" altLang="en-US" sz="1200" dirty="0">
                <a:latin typeface="字魂105号-简雅黑" panose="00000500000000000000" pitchFamily="2" charset="-122"/>
                <a:ea typeface="字魂105号-简雅黑" panose="00000500000000000000" pitchFamily="2" charset="-122"/>
                <a:cs typeface="+mn-ea"/>
                <a:sym typeface="+mn-lt"/>
              </a:rPr>
              <a:t>此处</a:t>
            </a:r>
            <a:r>
              <a:rPr lang="zh-CN" altLang="en-US" sz="1200" dirty="0" smtClean="0">
                <a:latin typeface="字魂105号-简雅黑" panose="00000500000000000000" pitchFamily="2" charset="-122"/>
                <a:ea typeface="字魂105号-简雅黑" panose="00000500000000000000" pitchFamily="2" charset="-122"/>
                <a:cs typeface="+mn-ea"/>
                <a:sym typeface="+mn-lt"/>
              </a:rPr>
              <a:t>添加</a:t>
            </a:r>
            <a:endParaRPr lang="zh-CN" altLang="en-US" sz="1200" dirty="0">
              <a:latin typeface="+mn-lt"/>
              <a:ea typeface="字魂105号-简雅黑" panose="00000500000000000000" pitchFamily="2" charset="-122"/>
              <a:cs typeface="+mn-ea"/>
              <a:sym typeface="+mn-lt"/>
            </a:endParaRPr>
          </a:p>
        </p:txBody>
      </p:sp>
      <p:sp>
        <p:nvSpPr>
          <p:cNvPr id="21" name="TextBox 43">
            <a:extLst>
              <a:ext uri="{FF2B5EF4-FFF2-40B4-BE49-F238E27FC236}">
                <a16:creationId xmlns="" xmlns:a16="http://schemas.microsoft.com/office/drawing/2014/main" id="{DB37EFA1-E408-4BEA-B1DD-D2B2ACB8E2E8}"/>
              </a:ext>
            </a:extLst>
          </p:cNvPr>
          <p:cNvSpPr txBox="1"/>
          <p:nvPr/>
        </p:nvSpPr>
        <p:spPr>
          <a:xfrm>
            <a:off x="5956410" y="6074982"/>
            <a:ext cx="5528056" cy="323294"/>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gn="ctr">
              <a:lnSpc>
                <a:spcPts val="2000"/>
              </a:lnSpc>
            </a:pPr>
            <a:r>
              <a:rPr lang="zh-CN" altLang="en-US" sz="1200" dirty="0">
                <a:latin typeface="+mn-lt"/>
                <a:ea typeface="字魂105号-简雅黑" panose="00000500000000000000" pitchFamily="2" charset="-122"/>
                <a:cs typeface="+mn-ea"/>
                <a:sym typeface="+mn-lt"/>
              </a:rPr>
              <a:t>点击此处添加</a:t>
            </a:r>
            <a:r>
              <a:rPr lang="zh-CN" altLang="en-US" sz="1200" dirty="0" smtClean="0">
                <a:latin typeface="+mn-lt"/>
                <a:ea typeface="字魂105号-简雅黑" panose="00000500000000000000" pitchFamily="2" charset="-122"/>
                <a:cs typeface="+mn-ea"/>
                <a:sym typeface="+mn-lt"/>
              </a:rPr>
              <a:t>内容</a:t>
            </a:r>
            <a:r>
              <a:rPr lang="zh-CN" altLang="en-US" sz="1200" dirty="0">
                <a:latin typeface="字魂105号-简雅黑" panose="00000500000000000000" pitchFamily="2" charset="-122"/>
                <a:ea typeface="字魂105号-简雅黑" panose="00000500000000000000" pitchFamily="2" charset="-122"/>
                <a:cs typeface="+mn-ea"/>
                <a:sym typeface="+mn-lt"/>
              </a:rPr>
              <a:t>点击此处添加</a:t>
            </a:r>
            <a:r>
              <a:rPr lang="zh-CN" altLang="en-US" sz="1200" dirty="0" smtClean="0">
                <a:latin typeface="字魂105号-简雅黑" panose="00000500000000000000" pitchFamily="2" charset="-122"/>
                <a:ea typeface="字魂105号-简雅黑" panose="00000500000000000000" pitchFamily="2" charset="-122"/>
                <a:cs typeface="+mn-ea"/>
                <a:sym typeface="+mn-lt"/>
              </a:rPr>
              <a:t>内容点击</a:t>
            </a:r>
            <a:r>
              <a:rPr lang="zh-CN" altLang="en-US" sz="1200" dirty="0">
                <a:latin typeface="字魂105号-简雅黑" panose="00000500000000000000" pitchFamily="2" charset="-122"/>
                <a:ea typeface="字魂105号-简雅黑" panose="00000500000000000000" pitchFamily="2" charset="-122"/>
                <a:cs typeface="+mn-ea"/>
                <a:sym typeface="+mn-lt"/>
              </a:rPr>
              <a:t>此处</a:t>
            </a:r>
            <a:r>
              <a:rPr lang="zh-CN" altLang="en-US" sz="1200" dirty="0" smtClean="0">
                <a:latin typeface="字魂105号-简雅黑" panose="00000500000000000000" pitchFamily="2" charset="-122"/>
                <a:ea typeface="字魂105号-简雅黑" panose="00000500000000000000" pitchFamily="2" charset="-122"/>
                <a:cs typeface="+mn-ea"/>
                <a:sym typeface="+mn-lt"/>
              </a:rPr>
              <a:t>添加</a:t>
            </a:r>
            <a:endParaRPr lang="zh-CN" altLang="en-US" sz="1200" dirty="0">
              <a:latin typeface="+mn-lt"/>
              <a:ea typeface="字魂105号-简雅黑" panose="00000500000000000000" pitchFamily="2" charset="-122"/>
              <a:cs typeface="+mn-ea"/>
              <a:sym typeface="+mn-lt"/>
            </a:endParaRPr>
          </a:p>
        </p:txBody>
      </p:sp>
      <p:grpSp>
        <p:nvGrpSpPr>
          <p:cNvPr id="28" name="组合 27"/>
          <p:cNvGrpSpPr/>
          <p:nvPr/>
        </p:nvGrpSpPr>
        <p:grpSpPr>
          <a:xfrm>
            <a:off x="1165847" y="240596"/>
            <a:ext cx="3537842" cy="584775"/>
            <a:chOff x="5178817" y="786732"/>
            <a:chExt cx="3537842" cy="584775"/>
          </a:xfrm>
        </p:grpSpPr>
        <p:sp>
          <p:nvSpPr>
            <p:cNvPr id="29" name="矩形 28"/>
            <p:cNvSpPr/>
            <p:nvPr/>
          </p:nvSpPr>
          <p:spPr>
            <a:xfrm>
              <a:off x="5178817" y="786732"/>
              <a:ext cx="1794081" cy="584775"/>
            </a:xfrm>
            <a:prstGeom prst="rect">
              <a:avLst/>
            </a:prstGeom>
          </p:spPr>
          <p:txBody>
            <a:bodyPr wrap="none">
              <a:spAutoFit/>
            </a:bodyPr>
            <a:lstStyle/>
            <a:p>
              <a:pPr algn="ctr"/>
              <a:r>
                <a:rPr lang="zh-CN" altLang="en-US" sz="3200" b="1" dirty="0" smtClean="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报告总结</a:t>
              </a:r>
              <a:endPar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endParaRPr>
            </a:p>
          </p:txBody>
        </p:sp>
        <p:sp>
          <p:nvSpPr>
            <p:cNvPr id="30" name="文本框 29"/>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31" name="文本框 30"/>
          <p:cNvSpPr txBox="1"/>
          <p:nvPr/>
        </p:nvSpPr>
        <p:spPr>
          <a:xfrm>
            <a:off x="9844472" y="352842"/>
            <a:ext cx="2074607"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04</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3118738783"/>
      </p:ext>
    </p:extLst>
  </p:cSld>
  <p:clrMapOvr>
    <a:masterClrMapping/>
  </p:clrMapOvr>
  <p:transition spd="slow" advClick="0" advTm="9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23" presetClass="entr" presetSubtype="288"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strVal val="4/3*#ppt_w"/>
                                          </p:val>
                                        </p:tav>
                                        <p:tav tm="100000">
                                          <p:val>
                                            <p:strVal val="#ppt_w"/>
                                          </p:val>
                                        </p:tav>
                                      </p:tavLst>
                                    </p:anim>
                                    <p:anim calcmode="lin" valueType="num">
                                      <p:cBhvr>
                                        <p:cTn id="14" dur="500" fill="hold"/>
                                        <p:tgtEl>
                                          <p:spTgt spid="3"/>
                                        </p:tgtEl>
                                        <p:attrNameLst>
                                          <p:attrName>ppt_h</p:attrName>
                                        </p:attrNameLst>
                                      </p:cBhvr>
                                      <p:tavLst>
                                        <p:tav tm="0">
                                          <p:val>
                                            <p:strVal val="4/3*#ppt_h"/>
                                          </p:val>
                                        </p:tav>
                                        <p:tav tm="100000">
                                          <p:val>
                                            <p:strVal val="#ppt_h"/>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anim calcmode="lin" valueType="num">
                                      <p:cBhvr>
                                        <p:cTn id="19" dur="500" fill="hold"/>
                                        <p:tgtEl>
                                          <p:spTgt spid="13"/>
                                        </p:tgtEl>
                                        <p:attrNameLst>
                                          <p:attrName>ppt_x</p:attrName>
                                        </p:attrNameLst>
                                      </p:cBhvr>
                                      <p:tavLst>
                                        <p:tav tm="0">
                                          <p:val>
                                            <p:strVal val="#ppt_x"/>
                                          </p:val>
                                        </p:tav>
                                        <p:tav tm="100000">
                                          <p:val>
                                            <p:strVal val="#ppt_x"/>
                                          </p:val>
                                        </p:tav>
                                      </p:tavLst>
                                    </p:anim>
                                    <p:anim calcmode="lin" valueType="num">
                                      <p:cBhvr>
                                        <p:cTn id="20" dur="500" fill="hold"/>
                                        <p:tgtEl>
                                          <p:spTgt spid="13"/>
                                        </p:tgtEl>
                                        <p:attrNameLst>
                                          <p:attrName>ppt_y</p:attrName>
                                        </p:attrNameLst>
                                      </p:cBhvr>
                                      <p:tavLst>
                                        <p:tav tm="0">
                                          <p:val>
                                            <p:strVal val="#ppt_y+.1"/>
                                          </p:val>
                                        </p:tav>
                                        <p:tav tm="100000">
                                          <p:val>
                                            <p:strVal val="#ppt_y"/>
                                          </p:val>
                                        </p:tav>
                                      </p:tavLst>
                                    </p:anim>
                                  </p:childTnLst>
                                </p:cTn>
                              </p:par>
                              <p:par>
                                <p:cTn id="21" presetID="16" presetClass="entr" presetSubtype="37"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barn(outVertical)">
                                      <p:cBhvr>
                                        <p:cTn id="23" dur="500"/>
                                        <p:tgtEl>
                                          <p:spTgt spid="18"/>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fill="hold"/>
                                        <p:tgtEl>
                                          <p:spTgt spid="8"/>
                                        </p:tgtEl>
                                        <p:attrNameLst>
                                          <p:attrName>ppt_w</p:attrName>
                                        </p:attrNameLst>
                                      </p:cBhvr>
                                      <p:tavLst>
                                        <p:tav tm="0">
                                          <p:val>
                                            <p:fltVal val="0"/>
                                          </p:val>
                                        </p:tav>
                                        <p:tav tm="100000">
                                          <p:val>
                                            <p:strVal val="#ppt_w"/>
                                          </p:val>
                                        </p:tav>
                                      </p:tavLst>
                                    </p:anim>
                                    <p:anim calcmode="lin" valueType="num">
                                      <p:cBhvr>
                                        <p:cTn id="32" dur="500" fill="hold"/>
                                        <p:tgtEl>
                                          <p:spTgt spid="8"/>
                                        </p:tgtEl>
                                        <p:attrNameLst>
                                          <p:attrName>ppt_h</p:attrName>
                                        </p:attrNameLst>
                                      </p:cBhvr>
                                      <p:tavLst>
                                        <p:tav tm="0">
                                          <p:val>
                                            <p:fltVal val="0"/>
                                          </p:val>
                                        </p:tav>
                                        <p:tav tm="100000">
                                          <p:val>
                                            <p:strVal val="#ppt_h"/>
                                          </p:val>
                                        </p:tav>
                                      </p:tavLst>
                                    </p:anim>
                                    <p:animEffect transition="in" filter="fade">
                                      <p:cBhvr>
                                        <p:cTn id="33" dur="500"/>
                                        <p:tgtEl>
                                          <p:spTgt spid="8"/>
                                        </p:tgtEl>
                                      </p:cBhvr>
                                    </p:animEffect>
                                  </p:childTnLst>
                                </p:cTn>
                              </p:par>
                            </p:childTnLst>
                          </p:cTn>
                        </p:par>
                        <p:par>
                          <p:cTn id="34" fill="hold">
                            <p:stCondLst>
                              <p:cond delay="2500"/>
                            </p:stCondLst>
                            <p:childTnLst>
                              <p:par>
                                <p:cTn id="35" presetID="23" presetClass="entr" presetSubtype="288" fill="hold" grpId="0" nodeType="after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p:cTn id="37" dur="500" fill="hold"/>
                                        <p:tgtEl>
                                          <p:spTgt spid="24"/>
                                        </p:tgtEl>
                                        <p:attrNameLst>
                                          <p:attrName>ppt_w</p:attrName>
                                        </p:attrNameLst>
                                      </p:cBhvr>
                                      <p:tavLst>
                                        <p:tav tm="0">
                                          <p:val>
                                            <p:strVal val="4/3*#ppt_w"/>
                                          </p:val>
                                        </p:tav>
                                        <p:tav tm="100000">
                                          <p:val>
                                            <p:strVal val="#ppt_w"/>
                                          </p:val>
                                        </p:tav>
                                      </p:tavLst>
                                    </p:anim>
                                    <p:anim calcmode="lin" valueType="num">
                                      <p:cBhvr>
                                        <p:cTn id="38" dur="500" fill="hold"/>
                                        <p:tgtEl>
                                          <p:spTgt spid="24"/>
                                        </p:tgtEl>
                                        <p:attrNameLst>
                                          <p:attrName>ppt_h</p:attrName>
                                        </p:attrNameLst>
                                      </p:cBhvr>
                                      <p:tavLst>
                                        <p:tav tm="0">
                                          <p:val>
                                            <p:strVal val="4/3*#ppt_h"/>
                                          </p:val>
                                        </p:tav>
                                        <p:tav tm="100000">
                                          <p:val>
                                            <p:strVal val="#ppt_h"/>
                                          </p:val>
                                        </p:tav>
                                      </p:tavLst>
                                    </p:anim>
                                  </p:childTnLst>
                                </p:cTn>
                              </p:par>
                            </p:childTnLst>
                          </p:cTn>
                        </p:par>
                        <p:par>
                          <p:cTn id="39" fill="hold">
                            <p:stCondLst>
                              <p:cond delay="3000"/>
                            </p:stCondLst>
                            <p:childTnLst>
                              <p:par>
                                <p:cTn id="40" presetID="47" presetClass="entr" presetSubtype="0" fill="hold" grpId="0" nodeType="after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anim calcmode="lin" valueType="num">
                                      <p:cBhvr>
                                        <p:cTn id="43" dur="500" fill="hold"/>
                                        <p:tgtEl>
                                          <p:spTgt spid="14"/>
                                        </p:tgtEl>
                                        <p:attrNameLst>
                                          <p:attrName>ppt_x</p:attrName>
                                        </p:attrNameLst>
                                      </p:cBhvr>
                                      <p:tavLst>
                                        <p:tav tm="0">
                                          <p:val>
                                            <p:strVal val="#ppt_x"/>
                                          </p:val>
                                        </p:tav>
                                        <p:tav tm="100000">
                                          <p:val>
                                            <p:strVal val="#ppt_x"/>
                                          </p:val>
                                        </p:tav>
                                      </p:tavLst>
                                    </p:anim>
                                    <p:anim calcmode="lin" valueType="num">
                                      <p:cBhvr>
                                        <p:cTn id="44" dur="500" fill="hold"/>
                                        <p:tgtEl>
                                          <p:spTgt spid="14"/>
                                        </p:tgtEl>
                                        <p:attrNameLst>
                                          <p:attrName>ppt_y</p:attrName>
                                        </p:attrNameLst>
                                      </p:cBhvr>
                                      <p:tavLst>
                                        <p:tav tm="0">
                                          <p:val>
                                            <p:strVal val="#ppt_y-.1"/>
                                          </p:val>
                                        </p:tav>
                                        <p:tav tm="100000">
                                          <p:val>
                                            <p:strVal val="#ppt_y"/>
                                          </p:val>
                                        </p:tav>
                                      </p:tavLst>
                                    </p:anim>
                                  </p:childTnLst>
                                </p:cTn>
                              </p:par>
                              <p:par>
                                <p:cTn id="45" presetID="16" presetClass="entr" presetSubtype="37" fill="hold" grpId="0" nodeType="with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barn(outVertical)">
                                      <p:cBhvr>
                                        <p:cTn id="47" dur="500"/>
                                        <p:tgtEl>
                                          <p:spTgt spid="17"/>
                                        </p:tgtEl>
                                      </p:cBhvr>
                                    </p:animEffect>
                                  </p:childTnLst>
                                </p:cTn>
                              </p:par>
                            </p:childTnLst>
                          </p:cTn>
                        </p:par>
                        <p:par>
                          <p:cTn id="48" fill="hold">
                            <p:stCondLst>
                              <p:cond delay="3500"/>
                            </p:stCondLst>
                            <p:childTnLst>
                              <p:par>
                                <p:cTn id="49" presetID="22" presetClass="entr" presetSubtype="8" fill="hold" grpId="0" nodeType="after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wipe(left)">
                                      <p:cBhvr>
                                        <p:cTn id="51" dur="500"/>
                                        <p:tgtEl>
                                          <p:spTgt spid="19"/>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10"/>
                                        </p:tgtEl>
                                        <p:attrNameLst>
                                          <p:attrName>style.visibility</p:attrName>
                                        </p:attrNameLst>
                                      </p:cBhvr>
                                      <p:to>
                                        <p:strVal val="visible"/>
                                      </p:to>
                                    </p:set>
                                    <p:anim calcmode="lin" valueType="num">
                                      <p:cBhvr>
                                        <p:cTn id="55" dur="500" fill="hold"/>
                                        <p:tgtEl>
                                          <p:spTgt spid="10"/>
                                        </p:tgtEl>
                                        <p:attrNameLst>
                                          <p:attrName>ppt_w</p:attrName>
                                        </p:attrNameLst>
                                      </p:cBhvr>
                                      <p:tavLst>
                                        <p:tav tm="0">
                                          <p:val>
                                            <p:fltVal val="0"/>
                                          </p:val>
                                        </p:tav>
                                        <p:tav tm="100000">
                                          <p:val>
                                            <p:strVal val="#ppt_w"/>
                                          </p:val>
                                        </p:tav>
                                      </p:tavLst>
                                    </p:anim>
                                    <p:anim calcmode="lin" valueType="num">
                                      <p:cBhvr>
                                        <p:cTn id="56" dur="500" fill="hold"/>
                                        <p:tgtEl>
                                          <p:spTgt spid="10"/>
                                        </p:tgtEl>
                                        <p:attrNameLst>
                                          <p:attrName>ppt_h</p:attrName>
                                        </p:attrNameLst>
                                      </p:cBhvr>
                                      <p:tavLst>
                                        <p:tav tm="0">
                                          <p:val>
                                            <p:fltVal val="0"/>
                                          </p:val>
                                        </p:tav>
                                        <p:tav tm="100000">
                                          <p:val>
                                            <p:strVal val="#ppt_h"/>
                                          </p:val>
                                        </p:tav>
                                      </p:tavLst>
                                    </p:anim>
                                    <p:animEffect transition="in" filter="fade">
                                      <p:cBhvr>
                                        <p:cTn id="57" dur="500"/>
                                        <p:tgtEl>
                                          <p:spTgt spid="10"/>
                                        </p:tgtEl>
                                      </p:cBhvr>
                                    </p:animEffect>
                                  </p:childTnLst>
                                </p:cTn>
                              </p:par>
                            </p:childTnLst>
                          </p:cTn>
                        </p:par>
                        <p:par>
                          <p:cTn id="58" fill="hold">
                            <p:stCondLst>
                              <p:cond delay="4500"/>
                            </p:stCondLst>
                            <p:childTnLst>
                              <p:par>
                                <p:cTn id="59" presetID="23" presetClass="entr" presetSubtype="288" fill="hold" grpId="0" nodeType="afterEffect">
                                  <p:stCondLst>
                                    <p:cond delay="0"/>
                                  </p:stCondLst>
                                  <p:childTnLst>
                                    <p:set>
                                      <p:cBhvr>
                                        <p:cTn id="60" dur="1" fill="hold">
                                          <p:stCondLst>
                                            <p:cond delay="0"/>
                                          </p:stCondLst>
                                        </p:cTn>
                                        <p:tgtEl>
                                          <p:spTgt spid="25"/>
                                        </p:tgtEl>
                                        <p:attrNameLst>
                                          <p:attrName>style.visibility</p:attrName>
                                        </p:attrNameLst>
                                      </p:cBhvr>
                                      <p:to>
                                        <p:strVal val="visible"/>
                                      </p:to>
                                    </p:set>
                                    <p:anim calcmode="lin" valueType="num">
                                      <p:cBhvr>
                                        <p:cTn id="61" dur="500" fill="hold"/>
                                        <p:tgtEl>
                                          <p:spTgt spid="25"/>
                                        </p:tgtEl>
                                        <p:attrNameLst>
                                          <p:attrName>ppt_w</p:attrName>
                                        </p:attrNameLst>
                                      </p:cBhvr>
                                      <p:tavLst>
                                        <p:tav tm="0">
                                          <p:val>
                                            <p:strVal val="4/3*#ppt_w"/>
                                          </p:val>
                                        </p:tav>
                                        <p:tav tm="100000">
                                          <p:val>
                                            <p:strVal val="#ppt_w"/>
                                          </p:val>
                                        </p:tav>
                                      </p:tavLst>
                                    </p:anim>
                                    <p:anim calcmode="lin" valueType="num">
                                      <p:cBhvr>
                                        <p:cTn id="62" dur="500" fill="hold"/>
                                        <p:tgtEl>
                                          <p:spTgt spid="25"/>
                                        </p:tgtEl>
                                        <p:attrNameLst>
                                          <p:attrName>ppt_h</p:attrName>
                                        </p:attrNameLst>
                                      </p:cBhvr>
                                      <p:tavLst>
                                        <p:tav tm="0">
                                          <p:val>
                                            <p:strVal val="4/3*#ppt_h"/>
                                          </p:val>
                                        </p:tav>
                                        <p:tav tm="100000">
                                          <p:val>
                                            <p:strVal val="#ppt_h"/>
                                          </p:val>
                                        </p:tav>
                                      </p:tavLst>
                                    </p:anim>
                                  </p:childTnLst>
                                </p:cTn>
                              </p:par>
                            </p:childTnLst>
                          </p:cTn>
                        </p:par>
                        <p:par>
                          <p:cTn id="63" fill="hold">
                            <p:stCondLst>
                              <p:cond delay="5000"/>
                            </p:stCondLst>
                            <p:childTnLst>
                              <p:par>
                                <p:cTn id="64" presetID="42" presetClass="entr" presetSubtype="0" fill="hold" grpId="0" nodeType="after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fade">
                                      <p:cBhvr>
                                        <p:cTn id="66" dur="500"/>
                                        <p:tgtEl>
                                          <p:spTgt spid="15"/>
                                        </p:tgtEl>
                                      </p:cBhvr>
                                    </p:animEffect>
                                    <p:anim calcmode="lin" valueType="num">
                                      <p:cBhvr>
                                        <p:cTn id="67" dur="500" fill="hold"/>
                                        <p:tgtEl>
                                          <p:spTgt spid="15"/>
                                        </p:tgtEl>
                                        <p:attrNameLst>
                                          <p:attrName>ppt_x</p:attrName>
                                        </p:attrNameLst>
                                      </p:cBhvr>
                                      <p:tavLst>
                                        <p:tav tm="0">
                                          <p:val>
                                            <p:strVal val="#ppt_x"/>
                                          </p:val>
                                        </p:tav>
                                        <p:tav tm="100000">
                                          <p:val>
                                            <p:strVal val="#ppt_x"/>
                                          </p:val>
                                        </p:tav>
                                      </p:tavLst>
                                    </p:anim>
                                    <p:anim calcmode="lin" valueType="num">
                                      <p:cBhvr>
                                        <p:cTn id="68" dur="500" fill="hold"/>
                                        <p:tgtEl>
                                          <p:spTgt spid="15"/>
                                        </p:tgtEl>
                                        <p:attrNameLst>
                                          <p:attrName>ppt_y</p:attrName>
                                        </p:attrNameLst>
                                      </p:cBhvr>
                                      <p:tavLst>
                                        <p:tav tm="0">
                                          <p:val>
                                            <p:strVal val="#ppt_y+.1"/>
                                          </p:val>
                                        </p:tav>
                                        <p:tav tm="100000">
                                          <p:val>
                                            <p:strVal val="#ppt_y"/>
                                          </p:val>
                                        </p:tav>
                                      </p:tavLst>
                                    </p:anim>
                                  </p:childTnLst>
                                </p:cTn>
                              </p:par>
                              <p:par>
                                <p:cTn id="69" presetID="16" presetClass="entr" presetSubtype="37" fill="hold" grpId="0" nodeType="withEffect">
                                  <p:stCondLst>
                                    <p:cond delay="0"/>
                                  </p:stCondLst>
                                  <p:childTnLst>
                                    <p:set>
                                      <p:cBhvr>
                                        <p:cTn id="70" dur="1" fill="hold">
                                          <p:stCondLst>
                                            <p:cond delay="0"/>
                                          </p:stCondLst>
                                        </p:cTn>
                                        <p:tgtEl>
                                          <p:spTgt spid="21"/>
                                        </p:tgtEl>
                                        <p:attrNameLst>
                                          <p:attrName>style.visibility</p:attrName>
                                        </p:attrNameLst>
                                      </p:cBhvr>
                                      <p:to>
                                        <p:strVal val="visible"/>
                                      </p:to>
                                    </p:set>
                                    <p:animEffect transition="in" filter="barn(outVertical)">
                                      <p:cBhvr>
                                        <p:cTn id="7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3" grpId="0"/>
      <p:bldP spid="19" grpId="0" animBg="1"/>
      <p:bldP spid="8" grpId="0" animBg="1"/>
      <p:bldP spid="10" grpId="0" animBg="1"/>
      <p:bldP spid="13" grpId="0"/>
      <p:bldP spid="14" grpId="0"/>
      <p:bldP spid="15" grpId="0"/>
      <p:bldP spid="24" grpId="0"/>
      <p:bldP spid="25" grpId="0"/>
      <p:bldP spid="17" grpId="0"/>
      <p:bldP spid="18" grpId="0"/>
      <p:bldP spid="2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文本框 6"/>
          <p:cNvSpPr txBox="1"/>
          <p:nvPr/>
        </p:nvSpPr>
        <p:spPr>
          <a:xfrm>
            <a:off x="1651201" y="2048513"/>
            <a:ext cx="8993168" cy="1323439"/>
          </a:xfrm>
          <a:prstGeom prst="rect">
            <a:avLst/>
          </a:prstGeom>
          <a:noFill/>
        </p:spPr>
        <p:txBody>
          <a:bodyPr wrap="none" rtlCol="0">
            <a:spAutoFit/>
          </a:bodyPr>
          <a:lstStyle/>
          <a:p>
            <a:pPr algn="ctr"/>
            <a:r>
              <a:rPr lang="zh-CN" altLang="en-US" sz="80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rPr>
              <a:t>演示完毕 谢谢观看</a:t>
            </a:r>
            <a:endParaRPr lang="zh-CN" altLang="en-US" sz="80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endParaRPr>
          </a:p>
        </p:txBody>
      </p:sp>
      <p:sp>
        <p:nvSpPr>
          <p:cNvPr id="13" name="文本框 12"/>
          <p:cNvSpPr txBox="1"/>
          <p:nvPr/>
        </p:nvSpPr>
        <p:spPr>
          <a:xfrm>
            <a:off x="3516297" y="3474096"/>
            <a:ext cx="5262980" cy="1107996"/>
          </a:xfrm>
          <a:prstGeom prst="rect">
            <a:avLst/>
          </a:prstGeom>
          <a:noFill/>
        </p:spPr>
        <p:txBody>
          <a:bodyPr wrap="none" rtlCol="0">
            <a:spAutoFit/>
          </a:bodyPr>
          <a:lstStyle/>
          <a:p>
            <a:pPr algn="ctr"/>
            <a:r>
              <a:rPr lang="en-US" altLang="zh-CN" sz="66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rPr>
              <a:t>THANKS</a:t>
            </a:r>
            <a:endParaRPr lang="zh-CN" altLang="en-US" sz="66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endParaRPr>
          </a:p>
        </p:txBody>
      </p:sp>
    </p:spTree>
    <p:extLst>
      <p:ext uri="{BB962C8B-B14F-4D97-AF65-F5344CB8AC3E}">
        <p14:creationId xmlns:p14="http://schemas.microsoft.com/office/powerpoint/2010/main" val="2391479681"/>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1000"/>
                                        <p:tgtEl>
                                          <p:spTgt spid="13"/>
                                        </p:tgtEl>
                                      </p:cBhvr>
                                    </p:animEffect>
                                    <p:anim calcmode="lin" valueType="num">
                                      <p:cBhvr>
                                        <p:cTn id="11" dur="1000" fill="hold"/>
                                        <p:tgtEl>
                                          <p:spTgt spid="13"/>
                                        </p:tgtEl>
                                        <p:attrNameLst>
                                          <p:attrName>ppt_x</p:attrName>
                                        </p:attrNameLst>
                                      </p:cBhvr>
                                      <p:tavLst>
                                        <p:tav tm="0">
                                          <p:val>
                                            <p:strVal val="#ppt_x"/>
                                          </p:val>
                                        </p:tav>
                                        <p:tav tm="100000">
                                          <p:val>
                                            <p:strVal val="#ppt_x"/>
                                          </p:val>
                                        </p:tav>
                                      </p:tavLst>
                                    </p:anim>
                                    <p:anim calcmode="lin" valueType="num">
                                      <p:cBhvr>
                                        <p:cTn id="12"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4"/>
          <p:cNvSpPr txBox="1">
            <a:spLocks/>
          </p:cNvSpPr>
          <p:nvPr/>
        </p:nvSpPr>
        <p:spPr>
          <a:xfrm>
            <a:off x="819134" y="2401870"/>
            <a:ext cx="10637751" cy="4012692"/>
          </a:xfrm>
          <a:prstGeom prst="rect">
            <a:avLst/>
          </a:prstGeom>
        </p:spPr>
        <p:txBody>
          <a:bodyPr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1440"/>
              </a:spcBef>
              <a:buNone/>
            </a:pPr>
            <a:r>
              <a:rPr lang="en-US" sz="1600" dirty="0" err="1">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感谢您下载千图网</a:t>
            </a: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原创</a:t>
            </a:r>
            <a:r>
              <a:rPr lang="en-US" altLang="zh-CN"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PPT</a:t>
            </a: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模板</a:t>
            </a: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a:t>
            </a:r>
            <a:r>
              <a:rPr lang="en-US" sz="1600" dirty="0" err="1">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为了您和千图网以及原创作者的利益，请勿复制、传播、销售，否则将承担法律责任</a:t>
            </a: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a:t>
            </a:r>
          </a:p>
          <a:p>
            <a:pPr marL="0" indent="0">
              <a:lnSpc>
                <a:spcPct val="120000"/>
              </a:lnSpc>
              <a:spcBef>
                <a:spcPts val="1440"/>
              </a:spcBef>
              <a:buNone/>
            </a:pPr>
            <a:r>
              <a:rPr lang="en-US" sz="1600" dirty="0" err="1">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千图网将对作品进行维权，按照传播下载次数的十倍进行索取赔偿</a:t>
            </a: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金</a:t>
            </a: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a:t>
            </a:r>
          </a:p>
          <a:p>
            <a:pPr marL="0" indent="0">
              <a:lnSpc>
                <a:spcPct val="120000"/>
              </a:lnSpc>
              <a:spcBef>
                <a:spcPts val="1440"/>
              </a:spcBef>
              <a:buNone/>
            </a:pP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marL="0" indent="0">
              <a:lnSpc>
                <a:spcPct val="120000"/>
              </a:lnSpc>
              <a:spcBef>
                <a:spcPts val="1440"/>
              </a:spcBef>
              <a:buNone/>
            </a:pP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2、不得将千图网的PPT模版、PPT素材，本身用于再出售，或者出租、出借、转让、分销、发布或者作为礼物供他人使用，不得转授权、出卖、转让本协议或本协议中的权利。</a:t>
            </a:r>
          </a:p>
          <a:p>
            <a:pPr marL="0" indent="0">
              <a:lnSpc>
                <a:spcPct val="120000"/>
              </a:lnSpc>
              <a:spcBef>
                <a:spcPts val="1440"/>
              </a:spcBef>
              <a:buNone/>
            </a:pP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3、禁止把作品纳入商标或服务标记。</a:t>
            </a:r>
          </a:p>
          <a:p>
            <a:pPr marL="0" indent="0">
              <a:lnSpc>
                <a:spcPct val="120000"/>
              </a:lnSpc>
              <a:spcBef>
                <a:spcPts val="1440"/>
              </a:spcBef>
              <a:buNone/>
            </a:pP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4、禁止用户用下载格式在网上传播作品。或者作品可以让第三方单独付费或共享免费下载、或通过转移电话服务系统传播。</a:t>
            </a:r>
          </a:p>
        </p:txBody>
      </p:sp>
      <p:sp>
        <p:nvSpPr>
          <p:cNvPr id="3" name="Text Placeholder 3"/>
          <p:cNvSpPr txBox="1">
            <a:spLocks/>
          </p:cNvSpPr>
          <p:nvPr/>
        </p:nvSpPr>
        <p:spPr>
          <a:xfrm>
            <a:off x="3102796" y="1728641"/>
            <a:ext cx="5919449" cy="399831"/>
          </a:xfrm>
          <a:prstGeom prst="rect">
            <a:avLst/>
          </a:prstGeom>
        </p:spPr>
        <p:txBody>
          <a:bodyPr vert="horz" lIns="0" tIns="48605" rIns="0" bIns="48605" anchor="t"/>
          <a:lstStyle>
            <a:lvl1pPr marL="0" indent="0" algn="ctr" defTabSz="404495" rtl="0" eaLnBrk="1" latinLnBrk="0" hangingPunct="1">
              <a:lnSpc>
                <a:spcPct val="100000"/>
              </a:lnSpc>
              <a:spcBef>
                <a:spcPts val="0"/>
              </a:spcBef>
              <a:spcAft>
                <a:spcPts val="0"/>
              </a:spcAft>
              <a:buFont typeface="Arial" panose="020B0604020202020204"/>
              <a:buNone/>
              <a:defRPr sz="1500" b="0" kern="1200">
                <a:solidFill>
                  <a:schemeClr val="accent3"/>
                </a:solidFill>
                <a:latin typeface="Lato Light"/>
                <a:ea typeface="+mn-ea"/>
                <a:cs typeface="Lato Light"/>
              </a:defRPr>
            </a:lvl1pPr>
            <a:lvl2pPr marL="658495" indent="-253365" algn="l" defTabSz="404495" rtl="0" eaLnBrk="1" latinLnBrk="0" hangingPunct="1">
              <a:spcBef>
                <a:spcPct val="20000"/>
              </a:spcBef>
              <a:buFont typeface="Arial" panose="020B0604020202020204"/>
              <a:buChar char="–"/>
              <a:defRPr sz="2500" kern="1200">
                <a:solidFill>
                  <a:schemeClr val="tx1"/>
                </a:solidFill>
                <a:latin typeface="+mn-lt"/>
                <a:ea typeface="+mn-ea"/>
                <a:cs typeface="+mn-cs"/>
              </a:defRPr>
            </a:lvl2pPr>
            <a:lvl3pPr marL="1012825" indent="-202565" algn="l" defTabSz="404495" rtl="0" eaLnBrk="1" latinLnBrk="0" hangingPunct="1">
              <a:spcBef>
                <a:spcPct val="20000"/>
              </a:spcBef>
              <a:buFont typeface="Arial" panose="020B0604020202020204"/>
              <a:buChar char="•"/>
              <a:defRPr sz="2100" kern="1200">
                <a:solidFill>
                  <a:schemeClr val="tx1"/>
                </a:solidFill>
                <a:latin typeface="+mn-lt"/>
                <a:ea typeface="+mn-ea"/>
                <a:cs typeface="+mn-cs"/>
              </a:defRPr>
            </a:lvl3pPr>
            <a:lvl4pPr marL="141732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4pPr>
            <a:lvl5pPr marL="182245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5pPr>
            <a:lvl6pPr marL="222758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6pPr>
            <a:lvl7pPr marL="263271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7pPr>
            <a:lvl8pPr marL="303784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8pPr>
            <a:lvl9pPr marL="344297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9pPr>
          </a:lstStyle>
          <a:p>
            <a:r>
              <a:rPr lang="en-US" sz="2160" dirty="0" err="1">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感谢您支持原创设计事业，支持设计版权产品</a:t>
            </a:r>
            <a:r>
              <a:rPr lang="en-US" sz="216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a:t>
            </a:r>
          </a:p>
        </p:txBody>
      </p:sp>
      <p:sp>
        <p:nvSpPr>
          <p:cNvPr id="4" name="矩形 3"/>
          <p:cNvSpPr/>
          <p:nvPr/>
        </p:nvSpPr>
        <p:spPr>
          <a:xfrm>
            <a:off x="1710863" y="226193"/>
            <a:ext cx="8703424" cy="6637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3360" spc="360" dirty="0">
                <a:solidFill>
                  <a:schemeClr val="bg1"/>
                </a:solidFill>
                <a:latin typeface="字魂105号-简雅黑" panose="00000500000000000000" pitchFamily="2" charset="-122"/>
                <a:ea typeface="字魂105号-简雅黑" panose="00000500000000000000" pitchFamily="2" charset="-122"/>
                <a:cs typeface="+mn-ea"/>
                <a:sym typeface="+mn-lt"/>
              </a:rPr>
              <a:t>千图网  版权声明</a:t>
            </a:r>
            <a:endParaRPr lang="en-US" altLang="zh-CN" sz="3360" spc="36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cxnSp>
        <p:nvCxnSpPr>
          <p:cNvPr id="5" name="直接连接符 4"/>
          <p:cNvCxnSpPr/>
          <p:nvPr/>
        </p:nvCxnSpPr>
        <p:spPr>
          <a:xfrm>
            <a:off x="1761508" y="1982812"/>
            <a:ext cx="1089989" cy="0"/>
          </a:xfrm>
          <a:prstGeom prst="line">
            <a:avLst/>
          </a:prstGeom>
          <a:ln w="19050">
            <a:solidFill>
              <a:srgbClr val="3798D7"/>
            </a:solidFill>
          </a:ln>
        </p:spPr>
        <p:style>
          <a:lnRef idx="2">
            <a:schemeClr val="accent1"/>
          </a:lnRef>
          <a:fillRef idx="0">
            <a:schemeClr val="accent1"/>
          </a:fillRef>
          <a:effectRef idx="1">
            <a:schemeClr val="accent1"/>
          </a:effectRef>
          <a:fontRef idx="minor">
            <a:schemeClr val="tx1"/>
          </a:fontRef>
        </p:style>
      </p:cxnSp>
      <p:cxnSp>
        <p:nvCxnSpPr>
          <p:cNvPr id="6" name="直接连接符 5"/>
          <p:cNvCxnSpPr/>
          <p:nvPr/>
        </p:nvCxnSpPr>
        <p:spPr>
          <a:xfrm>
            <a:off x="9307416" y="1982812"/>
            <a:ext cx="1089989" cy="0"/>
          </a:xfrm>
          <a:prstGeom prst="line">
            <a:avLst/>
          </a:prstGeom>
          <a:ln w="19050">
            <a:solidFill>
              <a:srgbClr val="3798D7"/>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9999932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advTm="0">
        <p15:prstTrans prst="drape"/>
      </p:transition>
    </mc:Choice>
    <mc:Fallback>
      <p:transition spd="slow" advClick="0" advTm="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055688" y="1900791"/>
            <a:ext cx="10080624" cy="607859"/>
          </a:xfrm>
          <a:prstGeom prst="rect">
            <a:avLst/>
          </a:prstGeom>
        </p:spPr>
        <p:txBody>
          <a:bodyPr wrap="square">
            <a:spAutoFit/>
            <a:scene3d>
              <a:camera prst="orthographicFront"/>
              <a:lightRig rig="threePt" dir="t"/>
            </a:scene3d>
            <a:sp3d contourW="12700"/>
          </a:bodyPr>
          <a:lstStyle/>
          <a:p>
            <a:pPr algn="just">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用户可以在投影仪或者计算机上进行演示，也可以将演示文稿打印出来，制作成胶片，以便应用到更广泛的领域中。不仅可以创建演示文稿，还可以在互联网上召开面对面会议、远程会议或在网上给观众展示演示文稿</a:t>
            </a:r>
          </a:p>
        </p:txBody>
      </p:sp>
      <p:sp>
        <p:nvSpPr>
          <p:cNvPr id="72" name="Freeform 24"/>
          <p:cNvSpPr>
            <a:spLocks/>
          </p:cNvSpPr>
          <p:nvPr/>
        </p:nvSpPr>
        <p:spPr bwMode="auto">
          <a:xfrm rot="5400000">
            <a:off x="1450044" y="3063482"/>
            <a:ext cx="1459768" cy="1980282"/>
          </a:xfrm>
          <a:custGeom>
            <a:avLst/>
            <a:gdLst/>
            <a:ahLst/>
            <a:cxnLst>
              <a:cxn ang="0">
                <a:pos x="452" y="426"/>
              </a:cxn>
              <a:cxn ang="0">
                <a:pos x="478" y="432"/>
              </a:cxn>
              <a:cxn ang="0">
                <a:pos x="500" y="444"/>
              </a:cxn>
              <a:cxn ang="0">
                <a:pos x="524" y="464"/>
              </a:cxn>
              <a:cxn ang="0">
                <a:pos x="530" y="468"/>
              </a:cxn>
              <a:cxn ang="0">
                <a:pos x="586" y="468"/>
              </a:cxn>
              <a:cxn ang="0">
                <a:pos x="590" y="468"/>
              </a:cxn>
              <a:cxn ang="0">
                <a:pos x="594" y="464"/>
              </a:cxn>
              <a:cxn ang="0">
                <a:pos x="594" y="220"/>
              </a:cxn>
              <a:cxn ang="0">
                <a:pos x="594" y="216"/>
              </a:cxn>
              <a:cxn ang="0">
                <a:pos x="590" y="212"/>
              </a:cxn>
              <a:cxn ang="0">
                <a:pos x="346" y="212"/>
              </a:cxn>
              <a:cxn ang="0">
                <a:pos x="338" y="212"/>
              </a:cxn>
              <a:cxn ang="0">
                <a:pos x="338" y="202"/>
              </a:cxn>
              <a:cxn ang="0">
                <a:pos x="338" y="166"/>
              </a:cxn>
              <a:cxn ang="0">
                <a:pos x="344" y="152"/>
              </a:cxn>
              <a:cxn ang="0">
                <a:pos x="350" y="146"/>
              </a:cxn>
              <a:cxn ang="0">
                <a:pos x="370" y="120"/>
              </a:cxn>
              <a:cxn ang="0">
                <a:pos x="380" y="96"/>
              </a:cxn>
              <a:cxn ang="0">
                <a:pos x="382" y="84"/>
              </a:cxn>
              <a:cxn ang="0">
                <a:pos x="376" y="50"/>
              </a:cxn>
              <a:cxn ang="0">
                <a:pos x="358" y="24"/>
              </a:cxn>
              <a:cxn ang="0">
                <a:pos x="330" y="6"/>
              </a:cxn>
              <a:cxn ang="0">
                <a:pos x="298" y="0"/>
              </a:cxn>
              <a:cxn ang="0">
                <a:pos x="280" y="0"/>
              </a:cxn>
              <a:cxn ang="0">
                <a:pos x="250" y="14"/>
              </a:cxn>
              <a:cxn ang="0">
                <a:pos x="228" y="36"/>
              </a:cxn>
              <a:cxn ang="0">
                <a:pos x="214" y="66"/>
              </a:cxn>
              <a:cxn ang="0">
                <a:pos x="212" y="84"/>
              </a:cxn>
              <a:cxn ang="0">
                <a:pos x="218" y="108"/>
              </a:cxn>
              <a:cxn ang="0">
                <a:pos x="232" y="130"/>
              </a:cxn>
              <a:cxn ang="0">
                <a:pos x="250" y="152"/>
              </a:cxn>
              <a:cxn ang="0">
                <a:pos x="254" y="158"/>
              </a:cxn>
              <a:cxn ang="0">
                <a:pos x="256" y="202"/>
              </a:cxn>
              <a:cxn ang="0">
                <a:pos x="256" y="212"/>
              </a:cxn>
              <a:cxn ang="0">
                <a:pos x="248" y="212"/>
              </a:cxn>
              <a:cxn ang="0">
                <a:pos x="8" y="212"/>
              </a:cxn>
              <a:cxn ang="0">
                <a:pos x="2" y="214"/>
              </a:cxn>
              <a:cxn ang="0">
                <a:pos x="0" y="220"/>
              </a:cxn>
              <a:cxn ang="0">
                <a:pos x="0" y="798"/>
              </a:cxn>
              <a:cxn ang="0">
                <a:pos x="2" y="804"/>
              </a:cxn>
              <a:cxn ang="0">
                <a:pos x="8" y="806"/>
              </a:cxn>
              <a:cxn ang="0">
                <a:pos x="586" y="806"/>
              </a:cxn>
              <a:cxn ang="0">
                <a:pos x="592" y="804"/>
              </a:cxn>
              <a:cxn ang="0">
                <a:pos x="594" y="798"/>
              </a:cxn>
              <a:cxn ang="0">
                <a:pos x="594" y="558"/>
              </a:cxn>
              <a:cxn ang="0">
                <a:pos x="592" y="554"/>
              </a:cxn>
              <a:cxn ang="0">
                <a:pos x="586" y="550"/>
              </a:cxn>
              <a:cxn ang="0">
                <a:pos x="538" y="550"/>
              </a:cxn>
              <a:cxn ang="0">
                <a:pos x="524" y="556"/>
              </a:cxn>
              <a:cxn ang="0">
                <a:pos x="518" y="562"/>
              </a:cxn>
              <a:cxn ang="0">
                <a:pos x="490" y="582"/>
              </a:cxn>
              <a:cxn ang="0">
                <a:pos x="466" y="592"/>
              </a:cxn>
              <a:cxn ang="0">
                <a:pos x="452" y="594"/>
              </a:cxn>
              <a:cxn ang="0">
                <a:pos x="418" y="588"/>
              </a:cxn>
              <a:cxn ang="0">
                <a:pos x="390" y="570"/>
              </a:cxn>
              <a:cxn ang="0">
                <a:pos x="370" y="542"/>
              </a:cxn>
              <a:cxn ang="0">
                <a:pos x="364" y="510"/>
              </a:cxn>
              <a:cxn ang="0">
                <a:pos x="366" y="492"/>
              </a:cxn>
              <a:cxn ang="0">
                <a:pos x="380" y="462"/>
              </a:cxn>
              <a:cxn ang="0">
                <a:pos x="404" y="440"/>
              </a:cxn>
              <a:cxn ang="0">
                <a:pos x="434" y="426"/>
              </a:cxn>
              <a:cxn ang="0">
                <a:pos x="452" y="426"/>
              </a:cxn>
            </a:cxnLst>
            <a:rect l="0" t="0" r="r" b="b"/>
            <a:pathLst>
              <a:path w="594" h="806">
                <a:moveTo>
                  <a:pt x="452" y="426"/>
                </a:moveTo>
                <a:lnTo>
                  <a:pt x="452" y="426"/>
                </a:lnTo>
                <a:lnTo>
                  <a:pt x="466" y="426"/>
                </a:lnTo>
                <a:lnTo>
                  <a:pt x="478" y="432"/>
                </a:lnTo>
                <a:lnTo>
                  <a:pt x="490" y="438"/>
                </a:lnTo>
                <a:lnTo>
                  <a:pt x="500" y="444"/>
                </a:lnTo>
                <a:lnTo>
                  <a:pt x="518" y="458"/>
                </a:lnTo>
                <a:lnTo>
                  <a:pt x="524" y="464"/>
                </a:lnTo>
                <a:lnTo>
                  <a:pt x="524" y="464"/>
                </a:lnTo>
                <a:lnTo>
                  <a:pt x="530" y="468"/>
                </a:lnTo>
                <a:lnTo>
                  <a:pt x="538" y="468"/>
                </a:lnTo>
                <a:lnTo>
                  <a:pt x="586" y="468"/>
                </a:lnTo>
                <a:lnTo>
                  <a:pt x="586" y="468"/>
                </a:lnTo>
                <a:lnTo>
                  <a:pt x="590" y="468"/>
                </a:lnTo>
                <a:lnTo>
                  <a:pt x="592" y="466"/>
                </a:lnTo>
                <a:lnTo>
                  <a:pt x="594" y="464"/>
                </a:lnTo>
                <a:lnTo>
                  <a:pt x="594" y="460"/>
                </a:lnTo>
                <a:lnTo>
                  <a:pt x="594" y="220"/>
                </a:lnTo>
                <a:lnTo>
                  <a:pt x="594" y="220"/>
                </a:lnTo>
                <a:lnTo>
                  <a:pt x="594" y="216"/>
                </a:lnTo>
                <a:lnTo>
                  <a:pt x="592" y="214"/>
                </a:lnTo>
                <a:lnTo>
                  <a:pt x="590" y="212"/>
                </a:lnTo>
                <a:lnTo>
                  <a:pt x="586" y="212"/>
                </a:lnTo>
                <a:lnTo>
                  <a:pt x="346" y="212"/>
                </a:lnTo>
                <a:lnTo>
                  <a:pt x="346" y="212"/>
                </a:lnTo>
                <a:lnTo>
                  <a:pt x="338" y="212"/>
                </a:lnTo>
                <a:lnTo>
                  <a:pt x="338" y="212"/>
                </a:lnTo>
                <a:lnTo>
                  <a:pt x="338" y="202"/>
                </a:lnTo>
                <a:lnTo>
                  <a:pt x="338" y="166"/>
                </a:lnTo>
                <a:lnTo>
                  <a:pt x="338" y="166"/>
                </a:lnTo>
                <a:lnTo>
                  <a:pt x="340" y="158"/>
                </a:lnTo>
                <a:lnTo>
                  <a:pt x="344" y="152"/>
                </a:lnTo>
                <a:lnTo>
                  <a:pt x="344" y="152"/>
                </a:lnTo>
                <a:lnTo>
                  <a:pt x="350" y="146"/>
                </a:lnTo>
                <a:lnTo>
                  <a:pt x="364" y="130"/>
                </a:lnTo>
                <a:lnTo>
                  <a:pt x="370" y="120"/>
                </a:lnTo>
                <a:lnTo>
                  <a:pt x="376" y="108"/>
                </a:lnTo>
                <a:lnTo>
                  <a:pt x="380" y="96"/>
                </a:lnTo>
                <a:lnTo>
                  <a:pt x="382" y="84"/>
                </a:lnTo>
                <a:lnTo>
                  <a:pt x="382" y="84"/>
                </a:lnTo>
                <a:lnTo>
                  <a:pt x="380" y="66"/>
                </a:lnTo>
                <a:lnTo>
                  <a:pt x="376" y="50"/>
                </a:lnTo>
                <a:lnTo>
                  <a:pt x="368" y="36"/>
                </a:lnTo>
                <a:lnTo>
                  <a:pt x="358" y="24"/>
                </a:lnTo>
                <a:lnTo>
                  <a:pt x="344" y="14"/>
                </a:lnTo>
                <a:lnTo>
                  <a:pt x="330" y="6"/>
                </a:lnTo>
                <a:lnTo>
                  <a:pt x="314" y="0"/>
                </a:lnTo>
                <a:lnTo>
                  <a:pt x="298" y="0"/>
                </a:lnTo>
                <a:lnTo>
                  <a:pt x="298" y="0"/>
                </a:lnTo>
                <a:lnTo>
                  <a:pt x="280" y="0"/>
                </a:lnTo>
                <a:lnTo>
                  <a:pt x="264" y="6"/>
                </a:lnTo>
                <a:lnTo>
                  <a:pt x="250" y="14"/>
                </a:lnTo>
                <a:lnTo>
                  <a:pt x="238" y="24"/>
                </a:lnTo>
                <a:lnTo>
                  <a:pt x="228" y="36"/>
                </a:lnTo>
                <a:lnTo>
                  <a:pt x="220" y="50"/>
                </a:lnTo>
                <a:lnTo>
                  <a:pt x="214" y="66"/>
                </a:lnTo>
                <a:lnTo>
                  <a:pt x="212" y="84"/>
                </a:lnTo>
                <a:lnTo>
                  <a:pt x="212" y="84"/>
                </a:lnTo>
                <a:lnTo>
                  <a:pt x="214" y="96"/>
                </a:lnTo>
                <a:lnTo>
                  <a:pt x="218" y="108"/>
                </a:lnTo>
                <a:lnTo>
                  <a:pt x="224" y="120"/>
                </a:lnTo>
                <a:lnTo>
                  <a:pt x="232" y="130"/>
                </a:lnTo>
                <a:lnTo>
                  <a:pt x="244" y="146"/>
                </a:lnTo>
                <a:lnTo>
                  <a:pt x="250" y="152"/>
                </a:lnTo>
                <a:lnTo>
                  <a:pt x="250" y="152"/>
                </a:lnTo>
                <a:lnTo>
                  <a:pt x="254" y="158"/>
                </a:lnTo>
                <a:lnTo>
                  <a:pt x="256" y="166"/>
                </a:lnTo>
                <a:lnTo>
                  <a:pt x="256" y="202"/>
                </a:lnTo>
                <a:lnTo>
                  <a:pt x="256" y="202"/>
                </a:lnTo>
                <a:lnTo>
                  <a:pt x="256" y="212"/>
                </a:lnTo>
                <a:lnTo>
                  <a:pt x="256" y="212"/>
                </a:lnTo>
                <a:lnTo>
                  <a:pt x="248" y="212"/>
                </a:lnTo>
                <a:lnTo>
                  <a:pt x="8" y="212"/>
                </a:lnTo>
                <a:lnTo>
                  <a:pt x="8" y="212"/>
                </a:lnTo>
                <a:lnTo>
                  <a:pt x="6" y="212"/>
                </a:lnTo>
                <a:lnTo>
                  <a:pt x="2" y="214"/>
                </a:lnTo>
                <a:lnTo>
                  <a:pt x="0" y="216"/>
                </a:lnTo>
                <a:lnTo>
                  <a:pt x="0" y="220"/>
                </a:lnTo>
                <a:lnTo>
                  <a:pt x="0" y="798"/>
                </a:lnTo>
                <a:lnTo>
                  <a:pt x="0" y="798"/>
                </a:lnTo>
                <a:lnTo>
                  <a:pt x="0" y="802"/>
                </a:lnTo>
                <a:lnTo>
                  <a:pt x="2" y="804"/>
                </a:lnTo>
                <a:lnTo>
                  <a:pt x="6" y="806"/>
                </a:lnTo>
                <a:lnTo>
                  <a:pt x="8" y="806"/>
                </a:lnTo>
                <a:lnTo>
                  <a:pt x="586" y="806"/>
                </a:lnTo>
                <a:lnTo>
                  <a:pt x="586" y="806"/>
                </a:lnTo>
                <a:lnTo>
                  <a:pt x="590" y="806"/>
                </a:lnTo>
                <a:lnTo>
                  <a:pt x="592" y="804"/>
                </a:lnTo>
                <a:lnTo>
                  <a:pt x="594" y="802"/>
                </a:lnTo>
                <a:lnTo>
                  <a:pt x="594" y="798"/>
                </a:lnTo>
                <a:lnTo>
                  <a:pt x="594" y="558"/>
                </a:lnTo>
                <a:lnTo>
                  <a:pt x="594" y="558"/>
                </a:lnTo>
                <a:lnTo>
                  <a:pt x="594" y="556"/>
                </a:lnTo>
                <a:lnTo>
                  <a:pt x="592" y="554"/>
                </a:lnTo>
                <a:lnTo>
                  <a:pt x="590" y="552"/>
                </a:lnTo>
                <a:lnTo>
                  <a:pt x="586" y="550"/>
                </a:lnTo>
                <a:lnTo>
                  <a:pt x="538" y="550"/>
                </a:lnTo>
                <a:lnTo>
                  <a:pt x="538" y="550"/>
                </a:lnTo>
                <a:lnTo>
                  <a:pt x="530" y="552"/>
                </a:lnTo>
                <a:lnTo>
                  <a:pt x="524" y="556"/>
                </a:lnTo>
                <a:lnTo>
                  <a:pt x="524" y="556"/>
                </a:lnTo>
                <a:lnTo>
                  <a:pt x="518" y="562"/>
                </a:lnTo>
                <a:lnTo>
                  <a:pt x="500" y="576"/>
                </a:lnTo>
                <a:lnTo>
                  <a:pt x="490" y="582"/>
                </a:lnTo>
                <a:lnTo>
                  <a:pt x="478" y="588"/>
                </a:lnTo>
                <a:lnTo>
                  <a:pt x="466" y="592"/>
                </a:lnTo>
                <a:lnTo>
                  <a:pt x="452" y="594"/>
                </a:lnTo>
                <a:lnTo>
                  <a:pt x="452" y="594"/>
                </a:lnTo>
                <a:lnTo>
                  <a:pt x="434" y="592"/>
                </a:lnTo>
                <a:lnTo>
                  <a:pt x="418" y="588"/>
                </a:lnTo>
                <a:lnTo>
                  <a:pt x="404" y="580"/>
                </a:lnTo>
                <a:lnTo>
                  <a:pt x="390" y="570"/>
                </a:lnTo>
                <a:lnTo>
                  <a:pt x="380" y="558"/>
                </a:lnTo>
                <a:lnTo>
                  <a:pt x="370" y="542"/>
                </a:lnTo>
                <a:lnTo>
                  <a:pt x="366" y="526"/>
                </a:lnTo>
                <a:lnTo>
                  <a:pt x="364" y="510"/>
                </a:lnTo>
                <a:lnTo>
                  <a:pt x="364" y="510"/>
                </a:lnTo>
                <a:lnTo>
                  <a:pt x="366" y="492"/>
                </a:lnTo>
                <a:lnTo>
                  <a:pt x="370" y="476"/>
                </a:lnTo>
                <a:lnTo>
                  <a:pt x="380" y="462"/>
                </a:lnTo>
                <a:lnTo>
                  <a:pt x="390" y="450"/>
                </a:lnTo>
                <a:lnTo>
                  <a:pt x="404" y="440"/>
                </a:lnTo>
                <a:lnTo>
                  <a:pt x="418" y="432"/>
                </a:lnTo>
                <a:lnTo>
                  <a:pt x="434" y="426"/>
                </a:lnTo>
                <a:lnTo>
                  <a:pt x="452" y="426"/>
                </a:lnTo>
                <a:lnTo>
                  <a:pt x="452" y="426"/>
                </a:lnTo>
                <a:close/>
              </a:path>
            </a:pathLst>
          </a:custGeom>
          <a:gradFill>
            <a:gsLst>
              <a:gs pos="0">
                <a:srgbClr val="377EB3"/>
              </a:gs>
              <a:gs pos="100000">
                <a:srgbClr val="181E36"/>
              </a:gs>
            </a:gsLst>
            <a:lin ang="2700000" scaled="0"/>
          </a:gradFill>
          <a:ln w="19050" cap="flat" cmpd="sng">
            <a:noFill/>
            <a:prstDash val="solid"/>
            <a:round/>
            <a:headEnd type="none" w="med" len="med"/>
            <a:tailEnd type="none" w="med" len="med"/>
          </a:ln>
          <a:effectLst>
            <a:outerShdw blurRad="101600" dist="38100" dir="2700000" algn="tl" rotWithShape="0">
              <a:prstClr val="black">
                <a:alpha val="25000"/>
              </a:prstClr>
            </a:outerShdw>
          </a:effectLst>
        </p:spPr>
        <p:txBody>
          <a:bodyPr/>
          <a:lstStyle/>
          <a:p>
            <a:pPr algn="just">
              <a:lnSpc>
                <a:spcPct val="120000"/>
              </a:lnSpc>
              <a:defRPr/>
            </a:pPr>
            <a:endParaRPr lang="da-DK" sz="800" kern="0" dirty="0">
              <a:solidFill>
                <a:schemeClr val="tx1">
                  <a:lumMod val="95000"/>
                  <a:lumOff val="5000"/>
                </a:schemeClr>
              </a:solidFill>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73" name="Freeform 24"/>
          <p:cNvSpPr>
            <a:spLocks/>
          </p:cNvSpPr>
          <p:nvPr/>
        </p:nvSpPr>
        <p:spPr bwMode="auto">
          <a:xfrm rot="5400000">
            <a:off x="3883452" y="3063482"/>
            <a:ext cx="1459768" cy="1980282"/>
          </a:xfrm>
          <a:custGeom>
            <a:avLst/>
            <a:gdLst/>
            <a:ahLst/>
            <a:cxnLst>
              <a:cxn ang="0">
                <a:pos x="452" y="426"/>
              </a:cxn>
              <a:cxn ang="0">
                <a:pos x="478" y="432"/>
              </a:cxn>
              <a:cxn ang="0">
                <a:pos x="500" y="444"/>
              </a:cxn>
              <a:cxn ang="0">
                <a:pos x="524" y="464"/>
              </a:cxn>
              <a:cxn ang="0">
                <a:pos x="530" y="468"/>
              </a:cxn>
              <a:cxn ang="0">
                <a:pos x="586" y="468"/>
              </a:cxn>
              <a:cxn ang="0">
                <a:pos x="590" y="468"/>
              </a:cxn>
              <a:cxn ang="0">
                <a:pos x="594" y="464"/>
              </a:cxn>
              <a:cxn ang="0">
                <a:pos x="594" y="220"/>
              </a:cxn>
              <a:cxn ang="0">
                <a:pos x="594" y="216"/>
              </a:cxn>
              <a:cxn ang="0">
                <a:pos x="590" y="212"/>
              </a:cxn>
              <a:cxn ang="0">
                <a:pos x="346" y="212"/>
              </a:cxn>
              <a:cxn ang="0">
                <a:pos x="338" y="212"/>
              </a:cxn>
              <a:cxn ang="0">
                <a:pos x="338" y="202"/>
              </a:cxn>
              <a:cxn ang="0">
                <a:pos x="338" y="166"/>
              </a:cxn>
              <a:cxn ang="0">
                <a:pos x="344" y="152"/>
              </a:cxn>
              <a:cxn ang="0">
                <a:pos x="350" y="146"/>
              </a:cxn>
              <a:cxn ang="0">
                <a:pos x="370" y="120"/>
              </a:cxn>
              <a:cxn ang="0">
                <a:pos x="380" y="96"/>
              </a:cxn>
              <a:cxn ang="0">
                <a:pos x="382" y="84"/>
              </a:cxn>
              <a:cxn ang="0">
                <a:pos x="376" y="50"/>
              </a:cxn>
              <a:cxn ang="0">
                <a:pos x="358" y="24"/>
              </a:cxn>
              <a:cxn ang="0">
                <a:pos x="330" y="6"/>
              </a:cxn>
              <a:cxn ang="0">
                <a:pos x="298" y="0"/>
              </a:cxn>
              <a:cxn ang="0">
                <a:pos x="280" y="0"/>
              </a:cxn>
              <a:cxn ang="0">
                <a:pos x="250" y="14"/>
              </a:cxn>
              <a:cxn ang="0">
                <a:pos x="228" y="36"/>
              </a:cxn>
              <a:cxn ang="0">
                <a:pos x="214" y="66"/>
              </a:cxn>
              <a:cxn ang="0">
                <a:pos x="212" y="84"/>
              </a:cxn>
              <a:cxn ang="0">
                <a:pos x="218" y="108"/>
              </a:cxn>
              <a:cxn ang="0">
                <a:pos x="232" y="130"/>
              </a:cxn>
              <a:cxn ang="0">
                <a:pos x="250" y="152"/>
              </a:cxn>
              <a:cxn ang="0">
                <a:pos x="254" y="158"/>
              </a:cxn>
              <a:cxn ang="0">
                <a:pos x="256" y="202"/>
              </a:cxn>
              <a:cxn ang="0">
                <a:pos x="256" y="212"/>
              </a:cxn>
              <a:cxn ang="0">
                <a:pos x="248" y="212"/>
              </a:cxn>
              <a:cxn ang="0">
                <a:pos x="8" y="212"/>
              </a:cxn>
              <a:cxn ang="0">
                <a:pos x="2" y="214"/>
              </a:cxn>
              <a:cxn ang="0">
                <a:pos x="0" y="220"/>
              </a:cxn>
              <a:cxn ang="0">
                <a:pos x="0" y="798"/>
              </a:cxn>
              <a:cxn ang="0">
                <a:pos x="2" y="804"/>
              </a:cxn>
              <a:cxn ang="0">
                <a:pos x="8" y="806"/>
              </a:cxn>
              <a:cxn ang="0">
                <a:pos x="586" y="806"/>
              </a:cxn>
              <a:cxn ang="0">
                <a:pos x="592" y="804"/>
              </a:cxn>
              <a:cxn ang="0">
                <a:pos x="594" y="798"/>
              </a:cxn>
              <a:cxn ang="0">
                <a:pos x="594" y="558"/>
              </a:cxn>
              <a:cxn ang="0">
                <a:pos x="592" y="554"/>
              </a:cxn>
              <a:cxn ang="0">
                <a:pos x="586" y="550"/>
              </a:cxn>
              <a:cxn ang="0">
                <a:pos x="538" y="550"/>
              </a:cxn>
              <a:cxn ang="0">
                <a:pos x="524" y="556"/>
              </a:cxn>
              <a:cxn ang="0">
                <a:pos x="518" y="562"/>
              </a:cxn>
              <a:cxn ang="0">
                <a:pos x="490" y="582"/>
              </a:cxn>
              <a:cxn ang="0">
                <a:pos x="466" y="592"/>
              </a:cxn>
              <a:cxn ang="0">
                <a:pos x="452" y="594"/>
              </a:cxn>
              <a:cxn ang="0">
                <a:pos x="418" y="588"/>
              </a:cxn>
              <a:cxn ang="0">
                <a:pos x="390" y="570"/>
              </a:cxn>
              <a:cxn ang="0">
                <a:pos x="370" y="542"/>
              </a:cxn>
              <a:cxn ang="0">
                <a:pos x="364" y="510"/>
              </a:cxn>
              <a:cxn ang="0">
                <a:pos x="366" y="492"/>
              </a:cxn>
              <a:cxn ang="0">
                <a:pos x="380" y="462"/>
              </a:cxn>
              <a:cxn ang="0">
                <a:pos x="404" y="440"/>
              </a:cxn>
              <a:cxn ang="0">
                <a:pos x="434" y="426"/>
              </a:cxn>
              <a:cxn ang="0">
                <a:pos x="452" y="426"/>
              </a:cxn>
            </a:cxnLst>
            <a:rect l="0" t="0" r="r" b="b"/>
            <a:pathLst>
              <a:path w="594" h="806">
                <a:moveTo>
                  <a:pt x="452" y="426"/>
                </a:moveTo>
                <a:lnTo>
                  <a:pt x="452" y="426"/>
                </a:lnTo>
                <a:lnTo>
                  <a:pt x="466" y="426"/>
                </a:lnTo>
                <a:lnTo>
                  <a:pt x="478" y="432"/>
                </a:lnTo>
                <a:lnTo>
                  <a:pt x="490" y="438"/>
                </a:lnTo>
                <a:lnTo>
                  <a:pt x="500" y="444"/>
                </a:lnTo>
                <a:lnTo>
                  <a:pt x="518" y="458"/>
                </a:lnTo>
                <a:lnTo>
                  <a:pt x="524" y="464"/>
                </a:lnTo>
                <a:lnTo>
                  <a:pt x="524" y="464"/>
                </a:lnTo>
                <a:lnTo>
                  <a:pt x="530" y="468"/>
                </a:lnTo>
                <a:lnTo>
                  <a:pt x="538" y="468"/>
                </a:lnTo>
                <a:lnTo>
                  <a:pt x="586" y="468"/>
                </a:lnTo>
                <a:lnTo>
                  <a:pt x="586" y="468"/>
                </a:lnTo>
                <a:lnTo>
                  <a:pt x="590" y="468"/>
                </a:lnTo>
                <a:lnTo>
                  <a:pt x="592" y="466"/>
                </a:lnTo>
                <a:lnTo>
                  <a:pt x="594" y="464"/>
                </a:lnTo>
                <a:lnTo>
                  <a:pt x="594" y="460"/>
                </a:lnTo>
                <a:lnTo>
                  <a:pt x="594" y="220"/>
                </a:lnTo>
                <a:lnTo>
                  <a:pt x="594" y="220"/>
                </a:lnTo>
                <a:lnTo>
                  <a:pt x="594" y="216"/>
                </a:lnTo>
                <a:lnTo>
                  <a:pt x="592" y="214"/>
                </a:lnTo>
                <a:lnTo>
                  <a:pt x="590" y="212"/>
                </a:lnTo>
                <a:lnTo>
                  <a:pt x="586" y="212"/>
                </a:lnTo>
                <a:lnTo>
                  <a:pt x="346" y="212"/>
                </a:lnTo>
                <a:lnTo>
                  <a:pt x="346" y="212"/>
                </a:lnTo>
                <a:lnTo>
                  <a:pt x="338" y="212"/>
                </a:lnTo>
                <a:lnTo>
                  <a:pt x="338" y="212"/>
                </a:lnTo>
                <a:lnTo>
                  <a:pt x="338" y="202"/>
                </a:lnTo>
                <a:lnTo>
                  <a:pt x="338" y="166"/>
                </a:lnTo>
                <a:lnTo>
                  <a:pt x="338" y="166"/>
                </a:lnTo>
                <a:lnTo>
                  <a:pt x="340" y="158"/>
                </a:lnTo>
                <a:lnTo>
                  <a:pt x="344" y="152"/>
                </a:lnTo>
                <a:lnTo>
                  <a:pt x="344" y="152"/>
                </a:lnTo>
                <a:lnTo>
                  <a:pt x="350" y="146"/>
                </a:lnTo>
                <a:lnTo>
                  <a:pt x="364" y="130"/>
                </a:lnTo>
                <a:lnTo>
                  <a:pt x="370" y="120"/>
                </a:lnTo>
                <a:lnTo>
                  <a:pt x="376" y="108"/>
                </a:lnTo>
                <a:lnTo>
                  <a:pt x="380" y="96"/>
                </a:lnTo>
                <a:lnTo>
                  <a:pt x="382" y="84"/>
                </a:lnTo>
                <a:lnTo>
                  <a:pt x="382" y="84"/>
                </a:lnTo>
                <a:lnTo>
                  <a:pt x="380" y="66"/>
                </a:lnTo>
                <a:lnTo>
                  <a:pt x="376" y="50"/>
                </a:lnTo>
                <a:lnTo>
                  <a:pt x="368" y="36"/>
                </a:lnTo>
                <a:lnTo>
                  <a:pt x="358" y="24"/>
                </a:lnTo>
                <a:lnTo>
                  <a:pt x="344" y="14"/>
                </a:lnTo>
                <a:lnTo>
                  <a:pt x="330" y="6"/>
                </a:lnTo>
                <a:lnTo>
                  <a:pt x="314" y="0"/>
                </a:lnTo>
                <a:lnTo>
                  <a:pt x="298" y="0"/>
                </a:lnTo>
                <a:lnTo>
                  <a:pt x="298" y="0"/>
                </a:lnTo>
                <a:lnTo>
                  <a:pt x="280" y="0"/>
                </a:lnTo>
                <a:lnTo>
                  <a:pt x="264" y="6"/>
                </a:lnTo>
                <a:lnTo>
                  <a:pt x="250" y="14"/>
                </a:lnTo>
                <a:lnTo>
                  <a:pt x="238" y="24"/>
                </a:lnTo>
                <a:lnTo>
                  <a:pt x="228" y="36"/>
                </a:lnTo>
                <a:lnTo>
                  <a:pt x="220" y="50"/>
                </a:lnTo>
                <a:lnTo>
                  <a:pt x="214" y="66"/>
                </a:lnTo>
                <a:lnTo>
                  <a:pt x="212" y="84"/>
                </a:lnTo>
                <a:lnTo>
                  <a:pt x="212" y="84"/>
                </a:lnTo>
                <a:lnTo>
                  <a:pt x="214" y="96"/>
                </a:lnTo>
                <a:lnTo>
                  <a:pt x="218" y="108"/>
                </a:lnTo>
                <a:lnTo>
                  <a:pt x="224" y="120"/>
                </a:lnTo>
                <a:lnTo>
                  <a:pt x="232" y="130"/>
                </a:lnTo>
                <a:lnTo>
                  <a:pt x="244" y="146"/>
                </a:lnTo>
                <a:lnTo>
                  <a:pt x="250" y="152"/>
                </a:lnTo>
                <a:lnTo>
                  <a:pt x="250" y="152"/>
                </a:lnTo>
                <a:lnTo>
                  <a:pt x="254" y="158"/>
                </a:lnTo>
                <a:lnTo>
                  <a:pt x="256" y="166"/>
                </a:lnTo>
                <a:lnTo>
                  <a:pt x="256" y="202"/>
                </a:lnTo>
                <a:lnTo>
                  <a:pt x="256" y="202"/>
                </a:lnTo>
                <a:lnTo>
                  <a:pt x="256" y="212"/>
                </a:lnTo>
                <a:lnTo>
                  <a:pt x="256" y="212"/>
                </a:lnTo>
                <a:lnTo>
                  <a:pt x="248" y="212"/>
                </a:lnTo>
                <a:lnTo>
                  <a:pt x="8" y="212"/>
                </a:lnTo>
                <a:lnTo>
                  <a:pt x="8" y="212"/>
                </a:lnTo>
                <a:lnTo>
                  <a:pt x="6" y="212"/>
                </a:lnTo>
                <a:lnTo>
                  <a:pt x="2" y="214"/>
                </a:lnTo>
                <a:lnTo>
                  <a:pt x="0" y="216"/>
                </a:lnTo>
                <a:lnTo>
                  <a:pt x="0" y="220"/>
                </a:lnTo>
                <a:lnTo>
                  <a:pt x="0" y="798"/>
                </a:lnTo>
                <a:lnTo>
                  <a:pt x="0" y="798"/>
                </a:lnTo>
                <a:lnTo>
                  <a:pt x="0" y="802"/>
                </a:lnTo>
                <a:lnTo>
                  <a:pt x="2" y="804"/>
                </a:lnTo>
                <a:lnTo>
                  <a:pt x="6" y="806"/>
                </a:lnTo>
                <a:lnTo>
                  <a:pt x="8" y="806"/>
                </a:lnTo>
                <a:lnTo>
                  <a:pt x="586" y="806"/>
                </a:lnTo>
                <a:lnTo>
                  <a:pt x="586" y="806"/>
                </a:lnTo>
                <a:lnTo>
                  <a:pt x="590" y="806"/>
                </a:lnTo>
                <a:lnTo>
                  <a:pt x="592" y="804"/>
                </a:lnTo>
                <a:lnTo>
                  <a:pt x="594" y="802"/>
                </a:lnTo>
                <a:lnTo>
                  <a:pt x="594" y="798"/>
                </a:lnTo>
                <a:lnTo>
                  <a:pt x="594" y="558"/>
                </a:lnTo>
                <a:lnTo>
                  <a:pt x="594" y="558"/>
                </a:lnTo>
                <a:lnTo>
                  <a:pt x="594" y="556"/>
                </a:lnTo>
                <a:lnTo>
                  <a:pt x="592" y="554"/>
                </a:lnTo>
                <a:lnTo>
                  <a:pt x="590" y="552"/>
                </a:lnTo>
                <a:lnTo>
                  <a:pt x="586" y="550"/>
                </a:lnTo>
                <a:lnTo>
                  <a:pt x="538" y="550"/>
                </a:lnTo>
                <a:lnTo>
                  <a:pt x="538" y="550"/>
                </a:lnTo>
                <a:lnTo>
                  <a:pt x="530" y="552"/>
                </a:lnTo>
                <a:lnTo>
                  <a:pt x="524" y="556"/>
                </a:lnTo>
                <a:lnTo>
                  <a:pt x="524" y="556"/>
                </a:lnTo>
                <a:lnTo>
                  <a:pt x="518" y="562"/>
                </a:lnTo>
                <a:lnTo>
                  <a:pt x="500" y="576"/>
                </a:lnTo>
                <a:lnTo>
                  <a:pt x="490" y="582"/>
                </a:lnTo>
                <a:lnTo>
                  <a:pt x="478" y="588"/>
                </a:lnTo>
                <a:lnTo>
                  <a:pt x="466" y="592"/>
                </a:lnTo>
                <a:lnTo>
                  <a:pt x="452" y="594"/>
                </a:lnTo>
                <a:lnTo>
                  <a:pt x="452" y="594"/>
                </a:lnTo>
                <a:lnTo>
                  <a:pt x="434" y="592"/>
                </a:lnTo>
                <a:lnTo>
                  <a:pt x="418" y="588"/>
                </a:lnTo>
                <a:lnTo>
                  <a:pt x="404" y="580"/>
                </a:lnTo>
                <a:lnTo>
                  <a:pt x="390" y="570"/>
                </a:lnTo>
                <a:lnTo>
                  <a:pt x="380" y="558"/>
                </a:lnTo>
                <a:lnTo>
                  <a:pt x="370" y="542"/>
                </a:lnTo>
                <a:lnTo>
                  <a:pt x="366" y="526"/>
                </a:lnTo>
                <a:lnTo>
                  <a:pt x="364" y="510"/>
                </a:lnTo>
                <a:lnTo>
                  <a:pt x="364" y="510"/>
                </a:lnTo>
                <a:lnTo>
                  <a:pt x="366" y="492"/>
                </a:lnTo>
                <a:lnTo>
                  <a:pt x="370" y="476"/>
                </a:lnTo>
                <a:lnTo>
                  <a:pt x="380" y="462"/>
                </a:lnTo>
                <a:lnTo>
                  <a:pt x="390" y="450"/>
                </a:lnTo>
                <a:lnTo>
                  <a:pt x="404" y="440"/>
                </a:lnTo>
                <a:lnTo>
                  <a:pt x="418" y="432"/>
                </a:lnTo>
                <a:lnTo>
                  <a:pt x="434" y="426"/>
                </a:lnTo>
                <a:lnTo>
                  <a:pt x="452" y="426"/>
                </a:lnTo>
                <a:lnTo>
                  <a:pt x="452" y="426"/>
                </a:lnTo>
                <a:close/>
              </a:path>
            </a:pathLst>
          </a:custGeom>
          <a:gradFill>
            <a:gsLst>
              <a:gs pos="0">
                <a:srgbClr val="377EB3"/>
              </a:gs>
              <a:gs pos="100000">
                <a:srgbClr val="181E36"/>
              </a:gs>
            </a:gsLst>
            <a:lin ang="2700000" scaled="0"/>
          </a:gradFill>
          <a:ln w="19050" cap="flat" cmpd="sng">
            <a:noFill/>
            <a:prstDash val="solid"/>
            <a:round/>
            <a:headEnd type="none" w="med" len="med"/>
            <a:tailEnd type="none" w="med" len="med"/>
          </a:ln>
          <a:effectLst>
            <a:outerShdw blurRad="101600" dist="38100" dir="2700000" algn="tl" rotWithShape="0">
              <a:prstClr val="black">
                <a:alpha val="25000"/>
              </a:prstClr>
            </a:outerShdw>
          </a:effectLst>
        </p:spPr>
        <p:txBody>
          <a:bodyPr/>
          <a:lstStyle/>
          <a:p>
            <a:pPr algn="just">
              <a:lnSpc>
                <a:spcPct val="120000"/>
              </a:lnSpc>
              <a:defRPr/>
            </a:pPr>
            <a:endParaRPr lang="da-DK" sz="800" kern="0" dirty="0">
              <a:solidFill>
                <a:schemeClr val="tx1">
                  <a:lumMod val="95000"/>
                  <a:lumOff val="5000"/>
                </a:schemeClr>
              </a:solidFill>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74" name="Freeform 24"/>
          <p:cNvSpPr>
            <a:spLocks/>
          </p:cNvSpPr>
          <p:nvPr/>
        </p:nvSpPr>
        <p:spPr bwMode="auto">
          <a:xfrm rot="5400000">
            <a:off x="6316861" y="3063482"/>
            <a:ext cx="1459768" cy="1980282"/>
          </a:xfrm>
          <a:custGeom>
            <a:avLst/>
            <a:gdLst/>
            <a:ahLst/>
            <a:cxnLst>
              <a:cxn ang="0">
                <a:pos x="452" y="426"/>
              </a:cxn>
              <a:cxn ang="0">
                <a:pos x="478" y="432"/>
              </a:cxn>
              <a:cxn ang="0">
                <a:pos x="500" y="444"/>
              </a:cxn>
              <a:cxn ang="0">
                <a:pos x="524" y="464"/>
              </a:cxn>
              <a:cxn ang="0">
                <a:pos x="530" y="468"/>
              </a:cxn>
              <a:cxn ang="0">
                <a:pos x="586" y="468"/>
              </a:cxn>
              <a:cxn ang="0">
                <a:pos x="590" y="468"/>
              </a:cxn>
              <a:cxn ang="0">
                <a:pos x="594" y="464"/>
              </a:cxn>
              <a:cxn ang="0">
                <a:pos x="594" y="220"/>
              </a:cxn>
              <a:cxn ang="0">
                <a:pos x="594" y="216"/>
              </a:cxn>
              <a:cxn ang="0">
                <a:pos x="590" y="212"/>
              </a:cxn>
              <a:cxn ang="0">
                <a:pos x="346" y="212"/>
              </a:cxn>
              <a:cxn ang="0">
                <a:pos x="338" y="212"/>
              </a:cxn>
              <a:cxn ang="0">
                <a:pos x="338" y="202"/>
              </a:cxn>
              <a:cxn ang="0">
                <a:pos x="338" y="166"/>
              </a:cxn>
              <a:cxn ang="0">
                <a:pos x="344" y="152"/>
              </a:cxn>
              <a:cxn ang="0">
                <a:pos x="350" y="146"/>
              </a:cxn>
              <a:cxn ang="0">
                <a:pos x="370" y="120"/>
              </a:cxn>
              <a:cxn ang="0">
                <a:pos x="380" y="96"/>
              </a:cxn>
              <a:cxn ang="0">
                <a:pos x="382" y="84"/>
              </a:cxn>
              <a:cxn ang="0">
                <a:pos x="376" y="50"/>
              </a:cxn>
              <a:cxn ang="0">
                <a:pos x="358" y="24"/>
              </a:cxn>
              <a:cxn ang="0">
                <a:pos x="330" y="6"/>
              </a:cxn>
              <a:cxn ang="0">
                <a:pos x="298" y="0"/>
              </a:cxn>
              <a:cxn ang="0">
                <a:pos x="280" y="0"/>
              </a:cxn>
              <a:cxn ang="0">
                <a:pos x="250" y="14"/>
              </a:cxn>
              <a:cxn ang="0">
                <a:pos x="228" y="36"/>
              </a:cxn>
              <a:cxn ang="0">
                <a:pos x="214" y="66"/>
              </a:cxn>
              <a:cxn ang="0">
                <a:pos x="212" y="84"/>
              </a:cxn>
              <a:cxn ang="0">
                <a:pos x="218" y="108"/>
              </a:cxn>
              <a:cxn ang="0">
                <a:pos x="232" y="130"/>
              </a:cxn>
              <a:cxn ang="0">
                <a:pos x="250" y="152"/>
              </a:cxn>
              <a:cxn ang="0">
                <a:pos x="254" y="158"/>
              </a:cxn>
              <a:cxn ang="0">
                <a:pos x="256" y="202"/>
              </a:cxn>
              <a:cxn ang="0">
                <a:pos x="256" y="212"/>
              </a:cxn>
              <a:cxn ang="0">
                <a:pos x="248" y="212"/>
              </a:cxn>
              <a:cxn ang="0">
                <a:pos x="8" y="212"/>
              </a:cxn>
              <a:cxn ang="0">
                <a:pos x="2" y="214"/>
              </a:cxn>
              <a:cxn ang="0">
                <a:pos x="0" y="220"/>
              </a:cxn>
              <a:cxn ang="0">
                <a:pos x="0" y="798"/>
              </a:cxn>
              <a:cxn ang="0">
                <a:pos x="2" y="804"/>
              </a:cxn>
              <a:cxn ang="0">
                <a:pos x="8" y="806"/>
              </a:cxn>
              <a:cxn ang="0">
                <a:pos x="586" y="806"/>
              </a:cxn>
              <a:cxn ang="0">
                <a:pos x="592" y="804"/>
              </a:cxn>
              <a:cxn ang="0">
                <a:pos x="594" y="798"/>
              </a:cxn>
              <a:cxn ang="0">
                <a:pos x="594" y="558"/>
              </a:cxn>
              <a:cxn ang="0">
                <a:pos x="592" y="554"/>
              </a:cxn>
              <a:cxn ang="0">
                <a:pos x="586" y="550"/>
              </a:cxn>
              <a:cxn ang="0">
                <a:pos x="538" y="550"/>
              </a:cxn>
              <a:cxn ang="0">
                <a:pos x="524" y="556"/>
              </a:cxn>
              <a:cxn ang="0">
                <a:pos x="518" y="562"/>
              </a:cxn>
              <a:cxn ang="0">
                <a:pos x="490" y="582"/>
              </a:cxn>
              <a:cxn ang="0">
                <a:pos x="466" y="592"/>
              </a:cxn>
              <a:cxn ang="0">
                <a:pos x="452" y="594"/>
              </a:cxn>
              <a:cxn ang="0">
                <a:pos x="418" y="588"/>
              </a:cxn>
              <a:cxn ang="0">
                <a:pos x="390" y="570"/>
              </a:cxn>
              <a:cxn ang="0">
                <a:pos x="370" y="542"/>
              </a:cxn>
              <a:cxn ang="0">
                <a:pos x="364" y="510"/>
              </a:cxn>
              <a:cxn ang="0">
                <a:pos x="366" y="492"/>
              </a:cxn>
              <a:cxn ang="0">
                <a:pos x="380" y="462"/>
              </a:cxn>
              <a:cxn ang="0">
                <a:pos x="404" y="440"/>
              </a:cxn>
              <a:cxn ang="0">
                <a:pos x="434" y="426"/>
              </a:cxn>
              <a:cxn ang="0">
                <a:pos x="452" y="426"/>
              </a:cxn>
            </a:cxnLst>
            <a:rect l="0" t="0" r="r" b="b"/>
            <a:pathLst>
              <a:path w="594" h="806">
                <a:moveTo>
                  <a:pt x="452" y="426"/>
                </a:moveTo>
                <a:lnTo>
                  <a:pt x="452" y="426"/>
                </a:lnTo>
                <a:lnTo>
                  <a:pt x="466" y="426"/>
                </a:lnTo>
                <a:lnTo>
                  <a:pt x="478" y="432"/>
                </a:lnTo>
                <a:lnTo>
                  <a:pt x="490" y="438"/>
                </a:lnTo>
                <a:lnTo>
                  <a:pt x="500" y="444"/>
                </a:lnTo>
                <a:lnTo>
                  <a:pt x="518" y="458"/>
                </a:lnTo>
                <a:lnTo>
                  <a:pt x="524" y="464"/>
                </a:lnTo>
                <a:lnTo>
                  <a:pt x="524" y="464"/>
                </a:lnTo>
                <a:lnTo>
                  <a:pt x="530" y="468"/>
                </a:lnTo>
                <a:lnTo>
                  <a:pt x="538" y="468"/>
                </a:lnTo>
                <a:lnTo>
                  <a:pt x="586" y="468"/>
                </a:lnTo>
                <a:lnTo>
                  <a:pt x="586" y="468"/>
                </a:lnTo>
                <a:lnTo>
                  <a:pt x="590" y="468"/>
                </a:lnTo>
                <a:lnTo>
                  <a:pt x="592" y="466"/>
                </a:lnTo>
                <a:lnTo>
                  <a:pt x="594" y="464"/>
                </a:lnTo>
                <a:lnTo>
                  <a:pt x="594" y="460"/>
                </a:lnTo>
                <a:lnTo>
                  <a:pt x="594" y="220"/>
                </a:lnTo>
                <a:lnTo>
                  <a:pt x="594" y="220"/>
                </a:lnTo>
                <a:lnTo>
                  <a:pt x="594" y="216"/>
                </a:lnTo>
                <a:lnTo>
                  <a:pt x="592" y="214"/>
                </a:lnTo>
                <a:lnTo>
                  <a:pt x="590" y="212"/>
                </a:lnTo>
                <a:lnTo>
                  <a:pt x="586" y="212"/>
                </a:lnTo>
                <a:lnTo>
                  <a:pt x="346" y="212"/>
                </a:lnTo>
                <a:lnTo>
                  <a:pt x="346" y="212"/>
                </a:lnTo>
                <a:lnTo>
                  <a:pt x="338" y="212"/>
                </a:lnTo>
                <a:lnTo>
                  <a:pt x="338" y="212"/>
                </a:lnTo>
                <a:lnTo>
                  <a:pt x="338" y="202"/>
                </a:lnTo>
                <a:lnTo>
                  <a:pt x="338" y="166"/>
                </a:lnTo>
                <a:lnTo>
                  <a:pt x="338" y="166"/>
                </a:lnTo>
                <a:lnTo>
                  <a:pt x="340" y="158"/>
                </a:lnTo>
                <a:lnTo>
                  <a:pt x="344" y="152"/>
                </a:lnTo>
                <a:lnTo>
                  <a:pt x="344" y="152"/>
                </a:lnTo>
                <a:lnTo>
                  <a:pt x="350" y="146"/>
                </a:lnTo>
                <a:lnTo>
                  <a:pt x="364" y="130"/>
                </a:lnTo>
                <a:lnTo>
                  <a:pt x="370" y="120"/>
                </a:lnTo>
                <a:lnTo>
                  <a:pt x="376" y="108"/>
                </a:lnTo>
                <a:lnTo>
                  <a:pt x="380" y="96"/>
                </a:lnTo>
                <a:lnTo>
                  <a:pt x="382" y="84"/>
                </a:lnTo>
                <a:lnTo>
                  <a:pt x="382" y="84"/>
                </a:lnTo>
                <a:lnTo>
                  <a:pt x="380" y="66"/>
                </a:lnTo>
                <a:lnTo>
                  <a:pt x="376" y="50"/>
                </a:lnTo>
                <a:lnTo>
                  <a:pt x="368" y="36"/>
                </a:lnTo>
                <a:lnTo>
                  <a:pt x="358" y="24"/>
                </a:lnTo>
                <a:lnTo>
                  <a:pt x="344" y="14"/>
                </a:lnTo>
                <a:lnTo>
                  <a:pt x="330" y="6"/>
                </a:lnTo>
                <a:lnTo>
                  <a:pt x="314" y="0"/>
                </a:lnTo>
                <a:lnTo>
                  <a:pt x="298" y="0"/>
                </a:lnTo>
                <a:lnTo>
                  <a:pt x="298" y="0"/>
                </a:lnTo>
                <a:lnTo>
                  <a:pt x="280" y="0"/>
                </a:lnTo>
                <a:lnTo>
                  <a:pt x="264" y="6"/>
                </a:lnTo>
                <a:lnTo>
                  <a:pt x="250" y="14"/>
                </a:lnTo>
                <a:lnTo>
                  <a:pt x="238" y="24"/>
                </a:lnTo>
                <a:lnTo>
                  <a:pt x="228" y="36"/>
                </a:lnTo>
                <a:lnTo>
                  <a:pt x="220" y="50"/>
                </a:lnTo>
                <a:lnTo>
                  <a:pt x="214" y="66"/>
                </a:lnTo>
                <a:lnTo>
                  <a:pt x="212" y="84"/>
                </a:lnTo>
                <a:lnTo>
                  <a:pt x="212" y="84"/>
                </a:lnTo>
                <a:lnTo>
                  <a:pt x="214" y="96"/>
                </a:lnTo>
                <a:lnTo>
                  <a:pt x="218" y="108"/>
                </a:lnTo>
                <a:lnTo>
                  <a:pt x="224" y="120"/>
                </a:lnTo>
                <a:lnTo>
                  <a:pt x="232" y="130"/>
                </a:lnTo>
                <a:lnTo>
                  <a:pt x="244" y="146"/>
                </a:lnTo>
                <a:lnTo>
                  <a:pt x="250" y="152"/>
                </a:lnTo>
                <a:lnTo>
                  <a:pt x="250" y="152"/>
                </a:lnTo>
                <a:lnTo>
                  <a:pt x="254" y="158"/>
                </a:lnTo>
                <a:lnTo>
                  <a:pt x="256" y="166"/>
                </a:lnTo>
                <a:lnTo>
                  <a:pt x="256" y="202"/>
                </a:lnTo>
                <a:lnTo>
                  <a:pt x="256" y="202"/>
                </a:lnTo>
                <a:lnTo>
                  <a:pt x="256" y="212"/>
                </a:lnTo>
                <a:lnTo>
                  <a:pt x="256" y="212"/>
                </a:lnTo>
                <a:lnTo>
                  <a:pt x="248" y="212"/>
                </a:lnTo>
                <a:lnTo>
                  <a:pt x="8" y="212"/>
                </a:lnTo>
                <a:lnTo>
                  <a:pt x="8" y="212"/>
                </a:lnTo>
                <a:lnTo>
                  <a:pt x="6" y="212"/>
                </a:lnTo>
                <a:lnTo>
                  <a:pt x="2" y="214"/>
                </a:lnTo>
                <a:lnTo>
                  <a:pt x="0" y="216"/>
                </a:lnTo>
                <a:lnTo>
                  <a:pt x="0" y="220"/>
                </a:lnTo>
                <a:lnTo>
                  <a:pt x="0" y="798"/>
                </a:lnTo>
                <a:lnTo>
                  <a:pt x="0" y="798"/>
                </a:lnTo>
                <a:lnTo>
                  <a:pt x="0" y="802"/>
                </a:lnTo>
                <a:lnTo>
                  <a:pt x="2" y="804"/>
                </a:lnTo>
                <a:lnTo>
                  <a:pt x="6" y="806"/>
                </a:lnTo>
                <a:lnTo>
                  <a:pt x="8" y="806"/>
                </a:lnTo>
                <a:lnTo>
                  <a:pt x="586" y="806"/>
                </a:lnTo>
                <a:lnTo>
                  <a:pt x="586" y="806"/>
                </a:lnTo>
                <a:lnTo>
                  <a:pt x="590" y="806"/>
                </a:lnTo>
                <a:lnTo>
                  <a:pt x="592" y="804"/>
                </a:lnTo>
                <a:lnTo>
                  <a:pt x="594" y="802"/>
                </a:lnTo>
                <a:lnTo>
                  <a:pt x="594" y="798"/>
                </a:lnTo>
                <a:lnTo>
                  <a:pt x="594" y="558"/>
                </a:lnTo>
                <a:lnTo>
                  <a:pt x="594" y="558"/>
                </a:lnTo>
                <a:lnTo>
                  <a:pt x="594" y="556"/>
                </a:lnTo>
                <a:lnTo>
                  <a:pt x="592" y="554"/>
                </a:lnTo>
                <a:lnTo>
                  <a:pt x="590" y="552"/>
                </a:lnTo>
                <a:lnTo>
                  <a:pt x="586" y="550"/>
                </a:lnTo>
                <a:lnTo>
                  <a:pt x="538" y="550"/>
                </a:lnTo>
                <a:lnTo>
                  <a:pt x="538" y="550"/>
                </a:lnTo>
                <a:lnTo>
                  <a:pt x="530" y="552"/>
                </a:lnTo>
                <a:lnTo>
                  <a:pt x="524" y="556"/>
                </a:lnTo>
                <a:lnTo>
                  <a:pt x="524" y="556"/>
                </a:lnTo>
                <a:lnTo>
                  <a:pt x="518" y="562"/>
                </a:lnTo>
                <a:lnTo>
                  <a:pt x="500" y="576"/>
                </a:lnTo>
                <a:lnTo>
                  <a:pt x="490" y="582"/>
                </a:lnTo>
                <a:lnTo>
                  <a:pt x="478" y="588"/>
                </a:lnTo>
                <a:lnTo>
                  <a:pt x="466" y="592"/>
                </a:lnTo>
                <a:lnTo>
                  <a:pt x="452" y="594"/>
                </a:lnTo>
                <a:lnTo>
                  <a:pt x="452" y="594"/>
                </a:lnTo>
                <a:lnTo>
                  <a:pt x="434" y="592"/>
                </a:lnTo>
                <a:lnTo>
                  <a:pt x="418" y="588"/>
                </a:lnTo>
                <a:lnTo>
                  <a:pt x="404" y="580"/>
                </a:lnTo>
                <a:lnTo>
                  <a:pt x="390" y="570"/>
                </a:lnTo>
                <a:lnTo>
                  <a:pt x="380" y="558"/>
                </a:lnTo>
                <a:lnTo>
                  <a:pt x="370" y="542"/>
                </a:lnTo>
                <a:lnTo>
                  <a:pt x="366" y="526"/>
                </a:lnTo>
                <a:lnTo>
                  <a:pt x="364" y="510"/>
                </a:lnTo>
                <a:lnTo>
                  <a:pt x="364" y="510"/>
                </a:lnTo>
                <a:lnTo>
                  <a:pt x="366" y="492"/>
                </a:lnTo>
                <a:lnTo>
                  <a:pt x="370" y="476"/>
                </a:lnTo>
                <a:lnTo>
                  <a:pt x="380" y="462"/>
                </a:lnTo>
                <a:lnTo>
                  <a:pt x="390" y="450"/>
                </a:lnTo>
                <a:lnTo>
                  <a:pt x="404" y="440"/>
                </a:lnTo>
                <a:lnTo>
                  <a:pt x="418" y="432"/>
                </a:lnTo>
                <a:lnTo>
                  <a:pt x="434" y="426"/>
                </a:lnTo>
                <a:lnTo>
                  <a:pt x="452" y="426"/>
                </a:lnTo>
                <a:lnTo>
                  <a:pt x="452" y="426"/>
                </a:lnTo>
                <a:close/>
              </a:path>
            </a:pathLst>
          </a:custGeom>
          <a:gradFill>
            <a:gsLst>
              <a:gs pos="0">
                <a:srgbClr val="377EB3"/>
              </a:gs>
              <a:gs pos="100000">
                <a:srgbClr val="181E36"/>
              </a:gs>
            </a:gsLst>
            <a:lin ang="2700000" scaled="0"/>
          </a:gradFill>
          <a:ln w="19050" cap="flat" cmpd="sng">
            <a:noFill/>
            <a:prstDash val="solid"/>
            <a:round/>
            <a:headEnd type="none" w="med" len="med"/>
            <a:tailEnd type="none" w="med" len="med"/>
          </a:ln>
          <a:effectLst>
            <a:outerShdw blurRad="101600" dist="38100" dir="2700000" algn="tl" rotWithShape="0">
              <a:prstClr val="black">
                <a:alpha val="25000"/>
              </a:prstClr>
            </a:outerShdw>
          </a:effectLst>
        </p:spPr>
        <p:txBody>
          <a:bodyPr/>
          <a:lstStyle/>
          <a:p>
            <a:pPr algn="just">
              <a:lnSpc>
                <a:spcPct val="120000"/>
              </a:lnSpc>
              <a:defRPr/>
            </a:pPr>
            <a:endParaRPr lang="da-DK" sz="800" kern="0" dirty="0">
              <a:solidFill>
                <a:schemeClr val="tx1">
                  <a:lumMod val="95000"/>
                  <a:lumOff val="5000"/>
                </a:schemeClr>
              </a:solidFill>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75" name="Freeform 24"/>
          <p:cNvSpPr>
            <a:spLocks/>
          </p:cNvSpPr>
          <p:nvPr/>
        </p:nvSpPr>
        <p:spPr bwMode="auto">
          <a:xfrm rot="5400000">
            <a:off x="8750270" y="3063482"/>
            <a:ext cx="1459768" cy="1980282"/>
          </a:xfrm>
          <a:custGeom>
            <a:avLst/>
            <a:gdLst/>
            <a:ahLst/>
            <a:cxnLst>
              <a:cxn ang="0">
                <a:pos x="452" y="426"/>
              </a:cxn>
              <a:cxn ang="0">
                <a:pos x="478" y="432"/>
              </a:cxn>
              <a:cxn ang="0">
                <a:pos x="500" y="444"/>
              </a:cxn>
              <a:cxn ang="0">
                <a:pos x="524" y="464"/>
              </a:cxn>
              <a:cxn ang="0">
                <a:pos x="530" y="468"/>
              </a:cxn>
              <a:cxn ang="0">
                <a:pos x="586" y="468"/>
              </a:cxn>
              <a:cxn ang="0">
                <a:pos x="590" y="468"/>
              </a:cxn>
              <a:cxn ang="0">
                <a:pos x="594" y="464"/>
              </a:cxn>
              <a:cxn ang="0">
                <a:pos x="594" y="220"/>
              </a:cxn>
              <a:cxn ang="0">
                <a:pos x="594" y="216"/>
              </a:cxn>
              <a:cxn ang="0">
                <a:pos x="590" y="212"/>
              </a:cxn>
              <a:cxn ang="0">
                <a:pos x="346" y="212"/>
              </a:cxn>
              <a:cxn ang="0">
                <a:pos x="338" y="212"/>
              </a:cxn>
              <a:cxn ang="0">
                <a:pos x="338" y="202"/>
              </a:cxn>
              <a:cxn ang="0">
                <a:pos x="338" y="166"/>
              </a:cxn>
              <a:cxn ang="0">
                <a:pos x="344" y="152"/>
              </a:cxn>
              <a:cxn ang="0">
                <a:pos x="350" y="146"/>
              </a:cxn>
              <a:cxn ang="0">
                <a:pos x="370" y="120"/>
              </a:cxn>
              <a:cxn ang="0">
                <a:pos x="380" y="96"/>
              </a:cxn>
              <a:cxn ang="0">
                <a:pos x="382" y="84"/>
              </a:cxn>
              <a:cxn ang="0">
                <a:pos x="376" y="50"/>
              </a:cxn>
              <a:cxn ang="0">
                <a:pos x="358" y="24"/>
              </a:cxn>
              <a:cxn ang="0">
                <a:pos x="330" y="6"/>
              </a:cxn>
              <a:cxn ang="0">
                <a:pos x="298" y="0"/>
              </a:cxn>
              <a:cxn ang="0">
                <a:pos x="280" y="0"/>
              </a:cxn>
              <a:cxn ang="0">
                <a:pos x="250" y="14"/>
              </a:cxn>
              <a:cxn ang="0">
                <a:pos x="228" y="36"/>
              </a:cxn>
              <a:cxn ang="0">
                <a:pos x="214" y="66"/>
              </a:cxn>
              <a:cxn ang="0">
                <a:pos x="212" y="84"/>
              </a:cxn>
              <a:cxn ang="0">
                <a:pos x="218" y="108"/>
              </a:cxn>
              <a:cxn ang="0">
                <a:pos x="232" y="130"/>
              </a:cxn>
              <a:cxn ang="0">
                <a:pos x="250" y="152"/>
              </a:cxn>
              <a:cxn ang="0">
                <a:pos x="254" y="158"/>
              </a:cxn>
              <a:cxn ang="0">
                <a:pos x="256" y="202"/>
              </a:cxn>
              <a:cxn ang="0">
                <a:pos x="256" y="212"/>
              </a:cxn>
              <a:cxn ang="0">
                <a:pos x="248" y="212"/>
              </a:cxn>
              <a:cxn ang="0">
                <a:pos x="8" y="212"/>
              </a:cxn>
              <a:cxn ang="0">
                <a:pos x="2" y="214"/>
              </a:cxn>
              <a:cxn ang="0">
                <a:pos x="0" y="220"/>
              </a:cxn>
              <a:cxn ang="0">
                <a:pos x="0" y="798"/>
              </a:cxn>
              <a:cxn ang="0">
                <a:pos x="2" y="804"/>
              </a:cxn>
              <a:cxn ang="0">
                <a:pos x="8" y="806"/>
              </a:cxn>
              <a:cxn ang="0">
                <a:pos x="586" y="806"/>
              </a:cxn>
              <a:cxn ang="0">
                <a:pos x="592" y="804"/>
              </a:cxn>
              <a:cxn ang="0">
                <a:pos x="594" y="798"/>
              </a:cxn>
              <a:cxn ang="0">
                <a:pos x="594" y="558"/>
              </a:cxn>
              <a:cxn ang="0">
                <a:pos x="592" y="554"/>
              </a:cxn>
              <a:cxn ang="0">
                <a:pos x="586" y="550"/>
              </a:cxn>
              <a:cxn ang="0">
                <a:pos x="538" y="550"/>
              </a:cxn>
              <a:cxn ang="0">
                <a:pos x="524" y="556"/>
              </a:cxn>
              <a:cxn ang="0">
                <a:pos x="518" y="562"/>
              </a:cxn>
              <a:cxn ang="0">
                <a:pos x="490" y="582"/>
              </a:cxn>
              <a:cxn ang="0">
                <a:pos x="466" y="592"/>
              </a:cxn>
              <a:cxn ang="0">
                <a:pos x="452" y="594"/>
              </a:cxn>
              <a:cxn ang="0">
                <a:pos x="418" y="588"/>
              </a:cxn>
              <a:cxn ang="0">
                <a:pos x="390" y="570"/>
              </a:cxn>
              <a:cxn ang="0">
                <a:pos x="370" y="542"/>
              </a:cxn>
              <a:cxn ang="0">
                <a:pos x="364" y="510"/>
              </a:cxn>
              <a:cxn ang="0">
                <a:pos x="366" y="492"/>
              </a:cxn>
              <a:cxn ang="0">
                <a:pos x="380" y="462"/>
              </a:cxn>
              <a:cxn ang="0">
                <a:pos x="404" y="440"/>
              </a:cxn>
              <a:cxn ang="0">
                <a:pos x="434" y="426"/>
              </a:cxn>
              <a:cxn ang="0">
                <a:pos x="452" y="426"/>
              </a:cxn>
            </a:cxnLst>
            <a:rect l="0" t="0" r="r" b="b"/>
            <a:pathLst>
              <a:path w="594" h="806">
                <a:moveTo>
                  <a:pt x="452" y="426"/>
                </a:moveTo>
                <a:lnTo>
                  <a:pt x="452" y="426"/>
                </a:lnTo>
                <a:lnTo>
                  <a:pt x="466" y="426"/>
                </a:lnTo>
                <a:lnTo>
                  <a:pt x="478" y="432"/>
                </a:lnTo>
                <a:lnTo>
                  <a:pt x="490" y="438"/>
                </a:lnTo>
                <a:lnTo>
                  <a:pt x="500" y="444"/>
                </a:lnTo>
                <a:lnTo>
                  <a:pt x="518" y="458"/>
                </a:lnTo>
                <a:lnTo>
                  <a:pt x="524" y="464"/>
                </a:lnTo>
                <a:lnTo>
                  <a:pt x="524" y="464"/>
                </a:lnTo>
                <a:lnTo>
                  <a:pt x="530" y="468"/>
                </a:lnTo>
                <a:lnTo>
                  <a:pt x="538" y="468"/>
                </a:lnTo>
                <a:lnTo>
                  <a:pt x="586" y="468"/>
                </a:lnTo>
                <a:lnTo>
                  <a:pt x="586" y="468"/>
                </a:lnTo>
                <a:lnTo>
                  <a:pt x="590" y="468"/>
                </a:lnTo>
                <a:lnTo>
                  <a:pt x="592" y="466"/>
                </a:lnTo>
                <a:lnTo>
                  <a:pt x="594" y="464"/>
                </a:lnTo>
                <a:lnTo>
                  <a:pt x="594" y="460"/>
                </a:lnTo>
                <a:lnTo>
                  <a:pt x="594" y="220"/>
                </a:lnTo>
                <a:lnTo>
                  <a:pt x="594" y="220"/>
                </a:lnTo>
                <a:lnTo>
                  <a:pt x="594" y="216"/>
                </a:lnTo>
                <a:lnTo>
                  <a:pt x="592" y="214"/>
                </a:lnTo>
                <a:lnTo>
                  <a:pt x="590" y="212"/>
                </a:lnTo>
                <a:lnTo>
                  <a:pt x="586" y="212"/>
                </a:lnTo>
                <a:lnTo>
                  <a:pt x="346" y="212"/>
                </a:lnTo>
                <a:lnTo>
                  <a:pt x="346" y="212"/>
                </a:lnTo>
                <a:lnTo>
                  <a:pt x="338" y="212"/>
                </a:lnTo>
                <a:lnTo>
                  <a:pt x="338" y="212"/>
                </a:lnTo>
                <a:lnTo>
                  <a:pt x="338" y="202"/>
                </a:lnTo>
                <a:lnTo>
                  <a:pt x="338" y="166"/>
                </a:lnTo>
                <a:lnTo>
                  <a:pt x="338" y="166"/>
                </a:lnTo>
                <a:lnTo>
                  <a:pt x="340" y="158"/>
                </a:lnTo>
                <a:lnTo>
                  <a:pt x="344" y="152"/>
                </a:lnTo>
                <a:lnTo>
                  <a:pt x="344" y="152"/>
                </a:lnTo>
                <a:lnTo>
                  <a:pt x="350" y="146"/>
                </a:lnTo>
                <a:lnTo>
                  <a:pt x="364" y="130"/>
                </a:lnTo>
                <a:lnTo>
                  <a:pt x="370" y="120"/>
                </a:lnTo>
                <a:lnTo>
                  <a:pt x="376" y="108"/>
                </a:lnTo>
                <a:lnTo>
                  <a:pt x="380" y="96"/>
                </a:lnTo>
                <a:lnTo>
                  <a:pt x="382" y="84"/>
                </a:lnTo>
                <a:lnTo>
                  <a:pt x="382" y="84"/>
                </a:lnTo>
                <a:lnTo>
                  <a:pt x="380" y="66"/>
                </a:lnTo>
                <a:lnTo>
                  <a:pt x="376" y="50"/>
                </a:lnTo>
                <a:lnTo>
                  <a:pt x="368" y="36"/>
                </a:lnTo>
                <a:lnTo>
                  <a:pt x="358" y="24"/>
                </a:lnTo>
                <a:lnTo>
                  <a:pt x="344" y="14"/>
                </a:lnTo>
                <a:lnTo>
                  <a:pt x="330" y="6"/>
                </a:lnTo>
                <a:lnTo>
                  <a:pt x="314" y="0"/>
                </a:lnTo>
                <a:lnTo>
                  <a:pt x="298" y="0"/>
                </a:lnTo>
                <a:lnTo>
                  <a:pt x="298" y="0"/>
                </a:lnTo>
                <a:lnTo>
                  <a:pt x="280" y="0"/>
                </a:lnTo>
                <a:lnTo>
                  <a:pt x="264" y="6"/>
                </a:lnTo>
                <a:lnTo>
                  <a:pt x="250" y="14"/>
                </a:lnTo>
                <a:lnTo>
                  <a:pt x="238" y="24"/>
                </a:lnTo>
                <a:lnTo>
                  <a:pt x="228" y="36"/>
                </a:lnTo>
                <a:lnTo>
                  <a:pt x="220" y="50"/>
                </a:lnTo>
                <a:lnTo>
                  <a:pt x="214" y="66"/>
                </a:lnTo>
                <a:lnTo>
                  <a:pt x="212" y="84"/>
                </a:lnTo>
                <a:lnTo>
                  <a:pt x="212" y="84"/>
                </a:lnTo>
                <a:lnTo>
                  <a:pt x="214" y="96"/>
                </a:lnTo>
                <a:lnTo>
                  <a:pt x="218" y="108"/>
                </a:lnTo>
                <a:lnTo>
                  <a:pt x="224" y="120"/>
                </a:lnTo>
                <a:lnTo>
                  <a:pt x="232" y="130"/>
                </a:lnTo>
                <a:lnTo>
                  <a:pt x="244" y="146"/>
                </a:lnTo>
                <a:lnTo>
                  <a:pt x="250" y="152"/>
                </a:lnTo>
                <a:lnTo>
                  <a:pt x="250" y="152"/>
                </a:lnTo>
                <a:lnTo>
                  <a:pt x="254" y="158"/>
                </a:lnTo>
                <a:lnTo>
                  <a:pt x="256" y="166"/>
                </a:lnTo>
                <a:lnTo>
                  <a:pt x="256" y="202"/>
                </a:lnTo>
                <a:lnTo>
                  <a:pt x="256" y="202"/>
                </a:lnTo>
                <a:lnTo>
                  <a:pt x="256" y="212"/>
                </a:lnTo>
                <a:lnTo>
                  <a:pt x="256" y="212"/>
                </a:lnTo>
                <a:lnTo>
                  <a:pt x="248" y="212"/>
                </a:lnTo>
                <a:lnTo>
                  <a:pt x="8" y="212"/>
                </a:lnTo>
                <a:lnTo>
                  <a:pt x="8" y="212"/>
                </a:lnTo>
                <a:lnTo>
                  <a:pt x="6" y="212"/>
                </a:lnTo>
                <a:lnTo>
                  <a:pt x="2" y="214"/>
                </a:lnTo>
                <a:lnTo>
                  <a:pt x="0" y="216"/>
                </a:lnTo>
                <a:lnTo>
                  <a:pt x="0" y="220"/>
                </a:lnTo>
                <a:lnTo>
                  <a:pt x="0" y="798"/>
                </a:lnTo>
                <a:lnTo>
                  <a:pt x="0" y="798"/>
                </a:lnTo>
                <a:lnTo>
                  <a:pt x="0" y="802"/>
                </a:lnTo>
                <a:lnTo>
                  <a:pt x="2" y="804"/>
                </a:lnTo>
                <a:lnTo>
                  <a:pt x="6" y="806"/>
                </a:lnTo>
                <a:lnTo>
                  <a:pt x="8" y="806"/>
                </a:lnTo>
                <a:lnTo>
                  <a:pt x="586" y="806"/>
                </a:lnTo>
                <a:lnTo>
                  <a:pt x="586" y="806"/>
                </a:lnTo>
                <a:lnTo>
                  <a:pt x="590" y="806"/>
                </a:lnTo>
                <a:lnTo>
                  <a:pt x="592" y="804"/>
                </a:lnTo>
                <a:lnTo>
                  <a:pt x="594" y="802"/>
                </a:lnTo>
                <a:lnTo>
                  <a:pt x="594" y="798"/>
                </a:lnTo>
                <a:lnTo>
                  <a:pt x="594" y="558"/>
                </a:lnTo>
                <a:lnTo>
                  <a:pt x="594" y="558"/>
                </a:lnTo>
                <a:lnTo>
                  <a:pt x="594" y="556"/>
                </a:lnTo>
                <a:lnTo>
                  <a:pt x="592" y="554"/>
                </a:lnTo>
                <a:lnTo>
                  <a:pt x="590" y="552"/>
                </a:lnTo>
                <a:lnTo>
                  <a:pt x="586" y="550"/>
                </a:lnTo>
                <a:lnTo>
                  <a:pt x="538" y="550"/>
                </a:lnTo>
                <a:lnTo>
                  <a:pt x="538" y="550"/>
                </a:lnTo>
                <a:lnTo>
                  <a:pt x="530" y="552"/>
                </a:lnTo>
                <a:lnTo>
                  <a:pt x="524" y="556"/>
                </a:lnTo>
                <a:lnTo>
                  <a:pt x="524" y="556"/>
                </a:lnTo>
                <a:lnTo>
                  <a:pt x="518" y="562"/>
                </a:lnTo>
                <a:lnTo>
                  <a:pt x="500" y="576"/>
                </a:lnTo>
                <a:lnTo>
                  <a:pt x="490" y="582"/>
                </a:lnTo>
                <a:lnTo>
                  <a:pt x="478" y="588"/>
                </a:lnTo>
                <a:lnTo>
                  <a:pt x="466" y="592"/>
                </a:lnTo>
                <a:lnTo>
                  <a:pt x="452" y="594"/>
                </a:lnTo>
                <a:lnTo>
                  <a:pt x="452" y="594"/>
                </a:lnTo>
                <a:lnTo>
                  <a:pt x="434" y="592"/>
                </a:lnTo>
                <a:lnTo>
                  <a:pt x="418" y="588"/>
                </a:lnTo>
                <a:lnTo>
                  <a:pt x="404" y="580"/>
                </a:lnTo>
                <a:lnTo>
                  <a:pt x="390" y="570"/>
                </a:lnTo>
                <a:lnTo>
                  <a:pt x="380" y="558"/>
                </a:lnTo>
                <a:lnTo>
                  <a:pt x="370" y="542"/>
                </a:lnTo>
                <a:lnTo>
                  <a:pt x="366" y="526"/>
                </a:lnTo>
                <a:lnTo>
                  <a:pt x="364" y="510"/>
                </a:lnTo>
                <a:lnTo>
                  <a:pt x="364" y="510"/>
                </a:lnTo>
                <a:lnTo>
                  <a:pt x="366" y="492"/>
                </a:lnTo>
                <a:lnTo>
                  <a:pt x="370" y="476"/>
                </a:lnTo>
                <a:lnTo>
                  <a:pt x="380" y="462"/>
                </a:lnTo>
                <a:lnTo>
                  <a:pt x="390" y="450"/>
                </a:lnTo>
                <a:lnTo>
                  <a:pt x="404" y="440"/>
                </a:lnTo>
                <a:lnTo>
                  <a:pt x="418" y="432"/>
                </a:lnTo>
                <a:lnTo>
                  <a:pt x="434" y="426"/>
                </a:lnTo>
                <a:lnTo>
                  <a:pt x="452" y="426"/>
                </a:lnTo>
                <a:lnTo>
                  <a:pt x="452" y="426"/>
                </a:lnTo>
                <a:close/>
              </a:path>
            </a:pathLst>
          </a:custGeom>
          <a:gradFill>
            <a:gsLst>
              <a:gs pos="0">
                <a:srgbClr val="377EB3"/>
              </a:gs>
              <a:gs pos="100000">
                <a:srgbClr val="181E36"/>
              </a:gs>
            </a:gsLst>
            <a:lin ang="2700000" scaled="0"/>
          </a:gradFill>
          <a:ln w="19050" cap="flat" cmpd="sng">
            <a:noFill/>
            <a:prstDash val="solid"/>
            <a:round/>
            <a:headEnd type="none" w="med" len="med"/>
            <a:tailEnd type="none" w="med" len="med"/>
          </a:ln>
          <a:effectLst>
            <a:outerShdw blurRad="101600" dist="38100" dir="2700000" algn="tl" rotWithShape="0">
              <a:prstClr val="black">
                <a:alpha val="25000"/>
              </a:prstClr>
            </a:outerShdw>
          </a:effectLst>
        </p:spPr>
        <p:txBody>
          <a:bodyPr/>
          <a:lstStyle/>
          <a:p>
            <a:pPr algn="just">
              <a:lnSpc>
                <a:spcPct val="120000"/>
              </a:lnSpc>
              <a:defRPr/>
            </a:pPr>
            <a:endParaRPr lang="da-DK" sz="800" kern="0" dirty="0">
              <a:solidFill>
                <a:schemeClr val="tx1">
                  <a:lumMod val="95000"/>
                  <a:lumOff val="5000"/>
                </a:schemeClr>
              </a:solidFill>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grpSp>
        <p:nvGrpSpPr>
          <p:cNvPr id="76" name="Group 128"/>
          <p:cNvGrpSpPr/>
          <p:nvPr/>
        </p:nvGrpSpPr>
        <p:grpSpPr>
          <a:xfrm>
            <a:off x="1595062" y="3467570"/>
            <a:ext cx="626459" cy="626459"/>
            <a:chOff x="1316879" y="4254550"/>
            <a:chExt cx="684000" cy="684000"/>
          </a:xfrm>
        </p:grpSpPr>
        <p:sp>
          <p:nvSpPr>
            <p:cNvPr id="77" name="Freeform 49"/>
            <p:cNvSpPr>
              <a:spLocks noChangeAspect="1" noEditPoints="1"/>
            </p:cNvSpPr>
            <p:nvPr/>
          </p:nvSpPr>
          <p:spPr bwMode="auto">
            <a:xfrm>
              <a:off x="1467830" y="4412272"/>
              <a:ext cx="407999" cy="347492"/>
            </a:xfrm>
            <a:custGeom>
              <a:avLst/>
              <a:gdLst>
                <a:gd name="T0" fmla="*/ 182 w 400"/>
                <a:gd name="T1" fmla="*/ 180 h 340"/>
                <a:gd name="T2" fmla="*/ 218 w 400"/>
                <a:gd name="T3" fmla="*/ 180 h 340"/>
                <a:gd name="T4" fmla="*/ 218 w 400"/>
                <a:gd name="T5" fmla="*/ 220 h 340"/>
                <a:gd name="T6" fmla="*/ 400 w 400"/>
                <a:gd name="T7" fmla="*/ 220 h 340"/>
                <a:gd name="T8" fmla="*/ 396 w 400"/>
                <a:gd name="T9" fmla="*/ 103 h 340"/>
                <a:gd name="T10" fmla="*/ 356 w 400"/>
                <a:gd name="T11" fmla="*/ 60 h 340"/>
                <a:gd name="T12" fmla="*/ 292 w 400"/>
                <a:gd name="T13" fmla="*/ 60 h 340"/>
                <a:gd name="T14" fmla="*/ 268 w 400"/>
                <a:gd name="T15" fmla="*/ 15 h 340"/>
                <a:gd name="T16" fmla="*/ 244 w 400"/>
                <a:gd name="T17" fmla="*/ 0 h 340"/>
                <a:gd name="T18" fmla="*/ 155 w 400"/>
                <a:gd name="T19" fmla="*/ 0 h 340"/>
                <a:gd name="T20" fmla="*/ 132 w 400"/>
                <a:gd name="T21" fmla="*/ 15 h 340"/>
                <a:gd name="T22" fmla="*/ 108 w 400"/>
                <a:gd name="T23" fmla="*/ 60 h 340"/>
                <a:gd name="T24" fmla="*/ 44 w 400"/>
                <a:gd name="T25" fmla="*/ 60 h 340"/>
                <a:gd name="T26" fmla="*/ 4 w 400"/>
                <a:gd name="T27" fmla="*/ 103 h 340"/>
                <a:gd name="T28" fmla="*/ 0 w 400"/>
                <a:gd name="T29" fmla="*/ 220 h 340"/>
                <a:gd name="T30" fmla="*/ 182 w 400"/>
                <a:gd name="T31" fmla="*/ 220 h 340"/>
                <a:gd name="T32" fmla="*/ 182 w 400"/>
                <a:gd name="T33" fmla="*/ 180 h 340"/>
                <a:gd name="T34" fmla="*/ 153 w 400"/>
                <a:gd name="T35" fmla="*/ 38 h 340"/>
                <a:gd name="T36" fmla="*/ 169 w 400"/>
                <a:gd name="T37" fmla="*/ 28 h 340"/>
                <a:gd name="T38" fmla="*/ 230 w 400"/>
                <a:gd name="T39" fmla="*/ 28 h 340"/>
                <a:gd name="T40" fmla="*/ 247 w 400"/>
                <a:gd name="T41" fmla="*/ 38 h 340"/>
                <a:gd name="T42" fmla="*/ 258 w 400"/>
                <a:gd name="T43" fmla="*/ 60 h 340"/>
                <a:gd name="T44" fmla="*/ 141 w 400"/>
                <a:gd name="T45" fmla="*/ 60 h 340"/>
                <a:gd name="T46" fmla="*/ 153 w 400"/>
                <a:gd name="T47" fmla="*/ 38 h 340"/>
                <a:gd name="T48" fmla="*/ 218 w 400"/>
                <a:gd name="T49" fmla="*/ 280 h 340"/>
                <a:gd name="T50" fmla="*/ 182 w 400"/>
                <a:gd name="T51" fmla="*/ 280 h 340"/>
                <a:gd name="T52" fmla="*/ 182 w 400"/>
                <a:gd name="T53" fmla="*/ 240 h 340"/>
                <a:gd name="T54" fmla="*/ 10 w 400"/>
                <a:gd name="T55" fmla="*/ 240 h 340"/>
                <a:gd name="T56" fmla="*/ 14 w 400"/>
                <a:gd name="T57" fmla="*/ 306 h 340"/>
                <a:gd name="T58" fmla="*/ 50 w 400"/>
                <a:gd name="T59" fmla="*/ 340 h 340"/>
                <a:gd name="T60" fmla="*/ 350 w 400"/>
                <a:gd name="T61" fmla="*/ 340 h 340"/>
                <a:gd name="T62" fmla="*/ 386 w 400"/>
                <a:gd name="T63" fmla="*/ 306 h 340"/>
                <a:gd name="T64" fmla="*/ 390 w 400"/>
                <a:gd name="T65" fmla="*/ 240 h 340"/>
                <a:gd name="T66" fmla="*/ 218 w 400"/>
                <a:gd name="T67" fmla="*/ 240 h 340"/>
                <a:gd name="T68" fmla="*/ 218 w 400"/>
                <a:gd name="T69" fmla="*/ 28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0" h="340">
                  <a:moveTo>
                    <a:pt x="182" y="180"/>
                  </a:moveTo>
                  <a:cubicBezTo>
                    <a:pt x="218" y="180"/>
                    <a:pt x="218" y="180"/>
                    <a:pt x="218" y="180"/>
                  </a:cubicBezTo>
                  <a:cubicBezTo>
                    <a:pt x="218" y="220"/>
                    <a:pt x="218" y="220"/>
                    <a:pt x="218" y="220"/>
                  </a:cubicBezTo>
                  <a:cubicBezTo>
                    <a:pt x="400" y="220"/>
                    <a:pt x="400" y="220"/>
                    <a:pt x="400" y="220"/>
                  </a:cubicBezTo>
                  <a:cubicBezTo>
                    <a:pt x="400" y="220"/>
                    <a:pt x="397" y="131"/>
                    <a:pt x="396" y="103"/>
                  </a:cubicBezTo>
                  <a:cubicBezTo>
                    <a:pt x="395" y="76"/>
                    <a:pt x="385" y="60"/>
                    <a:pt x="356" y="60"/>
                  </a:cubicBezTo>
                  <a:cubicBezTo>
                    <a:pt x="292" y="60"/>
                    <a:pt x="292" y="60"/>
                    <a:pt x="292" y="60"/>
                  </a:cubicBezTo>
                  <a:cubicBezTo>
                    <a:pt x="282" y="41"/>
                    <a:pt x="271" y="21"/>
                    <a:pt x="268" y="15"/>
                  </a:cubicBezTo>
                  <a:cubicBezTo>
                    <a:pt x="261" y="2"/>
                    <a:pt x="259" y="0"/>
                    <a:pt x="244" y="0"/>
                  </a:cubicBezTo>
                  <a:cubicBezTo>
                    <a:pt x="155" y="0"/>
                    <a:pt x="155" y="0"/>
                    <a:pt x="155" y="0"/>
                  </a:cubicBezTo>
                  <a:cubicBezTo>
                    <a:pt x="141" y="0"/>
                    <a:pt x="138" y="2"/>
                    <a:pt x="132" y="15"/>
                  </a:cubicBezTo>
                  <a:cubicBezTo>
                    <a:pt x="129" y="21"/>
                    <a:pt x="118" y="41"/>
                    <a:pt x="108" y="60"/>
                  </a:cubicBezTo>
                  <a:cubicBezTo>
                    <a:pt x="44" y="60"/>
                    <a:pt x="44" y="60"/>
                    <a:pt x="44" y="60"/>
                  </a:cubicBezTo>
                  <a:cubicBezTo>
                    <a:pt x="14" y="60"/>
                    <a:pt x="5" y="76"/>
                    <a:pt x="4" y="103"/>
                  </a:cubicBezTo>
                  <a:cubicBezTo>
                    <a:pt x="3" y="129"/>
                    <a:pt x="0" y="220"/>
                    <a:pt x="0" y="220"/>
                  </a:cubicBezTo>
                  <a:cubicBezTo>
                    <a:pt x="182" y="220"/>
                    <a:pt x="182" y="220"/>
                    <a:pt x="182" y="220"/>
                  </a:cubicBezTo>
                  <a:lnTo>
                    <a:pt x="182" y="180"/>
                  </a:lnTo>
                  <a:close/>
                  <a:moveTo>
                    <a:pt x="153" y="38"/>
                  </a:moveTo>
                  <a:cubicBezTo>
                    <a:pt x="157" y="30"/>
                    <a:pt x="159" y="28"/>
                    <a:pt x="169" y="28"/>
                  </a:cubicBezTo>
                  <a:cubicBezTo>
                    <a:pt x="230" y="28"/>
                    <a:pt x="230" y="28"/>
                    <a:pt x="230" y="28"/>
                  </a:cubicBezTo>
                  <a:cubicBezTo>
                    <a:pt x="241" y="28"/>
                    <a:pt x="242" y="30"/>
                    <a:pt x="247" y="38"/>
                  </a:cubicBezTo>
                  <a:cubicBezTo>
                    <a:pt x="248" y="41"/>
                    <a:pt x="253" y="50"/>
                    <a:pt x="258" y="60"/>
                  </a:cubicBezTo>
                  <a:cubicBezTo>
                    <a:pt x="141" y="60"/>
                    <a:pt x="141" y="60"/>
                    <a:pt x="141" y="60"/>
                  </a:cubicBezTo>
                  <a:cubicBezTo>
                    <a:pt x="146" y="50"/>
                    <a:pt x="151" y="41"/>
                    <a:pt x="153" y="38"/>
                  </a:cubicBezTo>
                  <a:close/>
                  <a:moveTo>
                    <a:pt x="218" y="280"/>
                  </a:moveTo>
                  <a:cubicBezTo>
                    <a:pt x="182" y="280"/>
                    <a:pt x="182" y="280"/>
                    <a:pt x="182" y="280"/>
                  </a:cubicBezTo>
                  <a:cubicBezTo>
                    <a:pt x="182" y="240"/>
                    <a:pt x="182" y="240"/>
                    <a:pt x="182" y="240"/>
                  </a:cubicBezTo>
                  <a:cubicBezTo>
                    <a:pt x="10" y="240"/>
                    <a:pt x="10" y="240"/>
                    <a:pt x="10" y="240"/>
                  </a:cubicBezTo>
                  <a:cubicBezTo>
                    <a:pt x="10" y="240"/>
                    <a:pt x="12" y="276"/>
                    <a:pt x="14" y="306"/>
                  </a:cubicBezTo>
                  <a:cubicBezTo>
                    <a:pt x="14" y="319"/>
                    <a:pt x="18" y="340"/>
                    <a:pt x="50" y="340"/>
                  </a:cubicBezTo>
                  <a:cubicBezTo>
                    <a:pt x="350" y="340"/>
                    <a:pt x="350" y="340"/>
                    <a:pt x="350" y="340"/>
                  </a:cubicBezTo>
                  <a:cubicBezTo>
                    <a:pt x="381" y="340"/>
                    <a:pt x="385" y="319"/>
                    <a:pt x="386" y="306"/>
                  </a:cubicBezTo>
                  <a:cubicBezTo>
                    <a:pt x="388" y="275"/>
                    <a:pt x="390" y="240"/>
                    <a:pt x="390" y="240"/>
                  </a:cubicBezTo>
                  <a:cubicBezTo>
                    <a:pt x="218" y="240"/>
                    <a:pt x="218" y="240"/>
                    <a:pt x="218" y="240"/>
                  </a:cubicBezTo>
                  <a:lnTo>
                    <a:pt x="218" y="280"/>
                  </a:lnTo>
                  <a:close/>
                </a:path>
              </a:pathLst>
            </a:custGeom>
            <a:noFill/>
            <a:ln w="12700">
              <a:solidFill>
                <a:schemeClr val="bg1"/>
              </a:solidFill>
            </a:ln>
          </p:spPr>
          <p:txBody>
            <a:bodyPr vert="horz" wrap="square" lIns="83748" tIns="41874" rIns="83748" bIns="41874" numCol="1" anchor="t" anchorCtr="0" compatLnSpc="1">
              <a:prstTxWarp prst="textNoShape">
                <a:avLst/>
              </a:prstTxWarp>
            </a:bodyPr>
            <a:lstStyle/>
            <a:p>
              <a:pPr algn="just">
                <a:lnSpc>
                  <a:spcPct val="120000"/>
                </a:lnSpc>
              </a:pPr>
              <a:endParaRPr lang="en-US" sz="800"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78" name="Oval 124"/>
            <p:cNvSpPr/>
            <p:nvPr/>
          </p:nvSpPr>
          <p:spPr>
            <a:xfrm>
              <a:off x="1316879" y="4254550"/>
              <a:ext cx="684000" cy="68400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grpSp>
      <p:grpSp>
        <p:nvGrpSpPr>
          <p:cNvPr id="79" name="Group 129"/>
          <p:cNvGrpSpPr/>
          <p:nvPr/>
        </p:nvGrpSpPr>
        <p:grpSpPr>
          <a:xfrm>
            <a:off x="4030013" y="3467570"/>
            <a:ext cx="626459" cy="626459"/>
            <a:chOff x="3401741" y="4254550"/>
            <a:chExt cx="684000" cy="684000"/>
          </a:xfrm>
        </p:grpSpPr>
        <p:sp>
          <p:nvSpPr>
            <p:cNvPr id="80" name="Freeform 31"/>
            <p:cNvSpPr>
              <a:spLocks noChangeAspect="1" noEditPoints="1"/>
            </p:cNvSpPr>
            <p:nvPr/>
          </p:nvSpPr>
          <p:spPr bwMode="auto">
            <a:xfrm>
              <a:off x="3577110" y="4366532"/>
              <a:ext cx="333262" cy="468000"/>
            </a:xfrm>
            <a:custGeom>
              <a:avLst/>
              <a:gdLst>
                <a:gd name="T0" fmla="*/ 90 w 293"/>
                <a:gd name="T1" fmla="*/ 383 h 400"/>
                <a:gd name="T2" fmla="*/ 147 w 293"/>
                <a:gd name="T3" fmla="*/ 400 h 400"/>
                <a:gd name="T4" fmla="*/ 203 w 293"/>
                <a:gd name="T5" fmla="*/ 383 h 400"/>
                <a:gd name="T6" fmla="*/ 203 w 293"/>
                <a:gd name="T7" fmla="*/ 342 h 400"/>
                <a:gd name="T8" fmla="*/ 90 w 293"/>
                <a:gd name="T9" fmla="*/ 342 h 400"/>
                <a:gd name="T10" fmla="*/ 90 w 293"/>
                <a:gd name="T11" fmla="*/ 383 h 400"/>
                <a:gd name="T12" fmla="*/ 201 w 293"/>
                <a:gd name="T13" fmla="*/ 318 h 400"/>
                <a:gd name="T14" fmla="*/ 286 w 293"/>
                <a:gd name="T15" fmla="*/ 116 h 400"/>
                <a:gd name="T16" fmla="*/ 147 w 293"/>
                <a:gd name="T17" fmla="*/ 0 h 400"/>
                <a:gd name="T18" fmla="*/ 7 w 293"/>
                <a:gd name="T19" fmla="*/ 116 h 400"/>
                <a:gd name="T20" fmla="*/ 93 w 293"/>
                <a:gd name="T21" fmla="*/ 318 h 400"/>
                <a:gd name="T22" fmla="*/ 201 w 293"/>
                <a:gd name="T23" fmla="*/ 318 h 400"/>
                <a:gd name="T24" fmla="*/ 50 w 293"/>
                <a:gd name="T25" fmla="*/ 119 h 400"/>
                <a:gd name="T26" fmla="*/ 147 w 293"/>
                <a:gd name="T27" fmla="*/ 41 h 400"/>
                <a:gd name="T28" fmla="*/ 244 w 293"/>
                <a:gd name="T29" fmla="*/ 119 h 400"/>
                <a:gd name="T30" fmla="*/ 208 w 293"/>
                <a:gd name="T31" fmla="*/ 198 h 400"/>
                <a:gd name="T32" fmla="*/ 163 w 293"/>
                <a:gd name="T33" fmla="*/ 283 h 400"/>
                <a:gd name="T34" fmla="*/ 130 w 293"/>
                <a:gd name="T35" fmla="*/ 283 h 400"/>
                <a:gd name="T36" fmla="*/ 86 w 293"/>
                <a:gd name="T37" fmla="*/ 198 h 400"/>
                <a:gd name="T38" fmla="*/ 50 w 293"/>
                <a:gd name="T39" fmla="*/ 119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3" h="400">
                  <a:moveTo>
                    <a:pt x="90" y="383"/>
                  </a:moveTo>
                  <a:cubicBezTo>
                    <a:pt x="106" y="393"/>
                    <a:pt x="125" y="400"/>
                    <a:pt x="147" y="400"/>
                  </a:cubicBezTo>
                  <a:cubicBezTo>
                    <a:pt x="169" y="400"/>
                    <a:pt x="187" y="393"/>
                    <a:pt x="203" y="383"/>
                  </a:cubicBezTo>
                  <a:cubicBezTo>
                    <a:pt x="203" y="342"/>
                    <a:pt x="203" y="342"/>
                    <a:pt x="203" y="342"/>
                  </a:cubicBezTo>
                  <a:cubicBezTo>
                    <a:pt x="90" y="342"/>
                    <a:pt x="90" y="342"/>
                    <a:pt x="90" y="342"/>
                  </a:cubicBezTo>
                  <a:lnTo>
                    <a:pt x="90" y="383"/>
                  </a:lnTo>
                  <a:close/>
                  <a:moveTo>
                    <a:pt x="201" y="318"/>
                  </a:moveTo>
                  <a:cubicBezTo>
                    <a:pt x="201" y="231"/>
                    <a:pt x="293" y="203"/>
                    <a:pt x="286" y="116"/>
                  </a:cubicBezTo>
                  <a:cubicBezTo>
                    <a:pt x="282" y="61"/>
                    <a:pt x="245" y="0"/>
                    <a:pt x="147" y="0"/>
                  </a:cubicBezTo>
                  <a:cubicBezTo>
                    <a:pt x="49" y="0"/>
                    <a:pt x="12" y="61"/>
                    <a:pt x="7" y="116"/>
                  </a:cubicBezTo>
                  <a:cubicBezTo>
                    <a:pt x="0" y="203"/>
                    <a:pt x="93" y="231"/>
                    <a:pt x="93" y="318"/>
                  </a:cubicBezTo>
                  <a:lnTo>
                    <a:pt x="201" y="318"/>
                  </a:lnTo>
                  <a:close/>
                  <a:moveTo>
                    <a:pt x="50" y="119"/>
                  </a:moveTo>
                  <a:cubicBezTo>
                    <a:pt x="54" y="67"/>
                    <a:pt x="89" y="41"/>
                    <a:pt x="147" y="41"/>
                  </a:cubicBezTo>
                  <a:cubicBezTo>
                    <a:pt x="204" y="41"/>
                    <a:pt x="240" y="67"/>
                    <a:pt x="244" y="119"/>
                  </a:cubicBezTo>
                  <a:cubicBezTo>
                    <a:pt x="246" y="148"/>
                    <a:pt x="230" y="167"/>
                    <a:pt x="208" y="198"/>
                  </a:cubicBezTo>
                  <a:cubicBezTo>
                    <a:pt x="192" y="221"/>
                    <a:pt x="172" y="248"/>
                    <a:pt x="163" y="283"/>
                  </a:cubicBezTo>
                  <a:cubicBezTo>
                    <a:pt x="130" y="283"/>
                    <a:pt x="130" y="283"/>
                    <a:pt x="130" y="283"/>
                  </a:cubicBezTo>
                  <a:cubicBezTo>
                    <a:pt x="121" y="248"/>
                    <a:pt x="102" y="221"/>
                    <a:pt x="86" y="198"/>
                  </a:cubicBezTo>
                  <a:cubicBezTo>
                    <a:pt x="64" y="167"/>
                    <a:pt x="47" y="148"/>
                    <a:pt x="50" y="119"/>
                  </a:cubicBezTo>
                  <a:close/>
                </a:path>
              </a:pathLst>
            </a:custGeom>
            <a:noFill/>
            <a:ln w="12700">
              <a:solidFill>
                <a:schemeClr val="bg1"/>
              </a:solidFill>
            </a:ln>
          </p:spPr>
          <p:txBody>
            <a:bodyPr vert="horz" wrap="square" lIns="83748" tIns="41874" rIns="83748" bIns="41874" numCol="1" anchor="t" anchorCtr="0" compatLnSpc="1">
              <a:prstTxWarp prst="textNoShape">
                <a:avLst/>
              </a:prstTxWarp>
            </a:bodyPr>
            <a:lstStyle/>
            <a:p>
              <a:pPr algn="just">
                <a:lnSpc>
                  <a:spcPct val="120000"/>
                </a:lnSpc>
              </a:pPr>
              <a:endParaRPr lang="en-US" sz="800" dirty="0">
                <a:solidFill>
                  <a:schemeClr val="bg1">
                    <a:lumMod val="65000"/>
                  </a:schemeClr>
                </a:solidFill>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81" name="Oval 125"/>
            <p:cNvSpPr/>
            <p:nvPr/>
          </p:nvSpPr>
          <p:spPr>
            <a:xfrm>
              <a:off x="3401741" y="4254550"/>
              <a:ext cx="684000" cy="684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grpSp>
      <p:grpSp>
        <p:nvGrpSpPr>
          <p:cNvPr id="82" name="Group 130"/>
          <p:cNvGrpSpPr/>
          <p:nvPr/>
        </p:nvGrpSpPr>
        <p:grpSpPr>
          <a:xfrm>
            <a:off x="6464964" y="3467570"/>
            <a:ext cx="626459" cy="626459"/>
            <a:chOff x="6006611" y="4240036"/>
            <a:chExt cx="684000" cy="684000"/>
          </a:xfrm>
        </p:grpSpPr>
        <p:sp>
          <p:nvSpPr>
            <p:cNvPr id="83" name="Freeform 44"/>
            <p:cNvSpPr>
              <a:spLocks noChangeAspect="1" noEditPoints="1"/>
            </p:cNvSpPr>
            <p:nvPr/>
          </p:nvSpPr>
          <p:spPr bwMode="auto">
            <a:xfrm>
              <a:off x="6132322" y="4366036"/>
              <a:ext cx="432579" cy="432000"/>
            </a:xfrm>
            <a:custGeom>
              <a:avLst/>
              <a:gdLst>
                <a:gd name="T0" fmla="*/ 287 w 316"/>
                <a:gd name="T1" fmla="*/ 29 h 316"/>
                <a:gd name="T2" fmla="*/ 236 w 316"/>
                <a:gd name="T3" fmla="*/ 4 h 316"/>
                <a:gd name="T4" fmla="*/ 135 w 316"/>
                <a:gd name="T5" fmla="*/ 105 h 316"/>
                <a:gd name="T6" fmla="*/ 20 w 316"/>
                <a:gd name="T7" fmla="*/ 221 h 316"/>
                <a:gd name="T8" fmla="*/ 0 w 316"/>
                <a:gd name="T9" fmla="*/ 316 h 316"/>
                <a:gd name="T10" fmla="*/ 95 w 316"/>
                <a:gd name="T11" fmla="*/ 296 h 316"/>
                <a:gd name="T12" fmla="*/ 210 w 316"/>
                <a:gd name="T13" fmla="*/ 180 h 316"/>
                <a:gd name="T14" fmla="*/ 312 w 316"/>
                <a:gd name="T15" fmla="*/ 79 h 316"/>
                <a:gd name="T16" fmla="*/ 287 w 316"/>
                <a:gd name="T17" fmla="*/ 29 h 316"/>
                <a:gd name="T18" fmla="*/ 89 w 316"/>
                <a:gd name="T19" fmla="*/ 284 h 316"/>
                <a:gd name="T20" fmla="*/ 57 w 316"/>
                <a:gd name="T21" fmla="*/ 291 h 316"/>
                <a:gd name="T22" fmla="*/ 43 w 316"/>
                <a:gd name="T23" fmla="*/ 273 h 316"/>
                <a:gd name="T24" fmla="*/ 24 w 316"/>
                <a:gd name="T25" fmla="*/ 259 h 316"/>
                <a:gd name="T26" fmla="*/ 31 w 316"/>
                <a:gd name="T27" fmla="*/ 226 h 316"/>
                <a:gd name="T28" fmla="*/ 41 w 316"/>
                <a:gd name="T29" fmla="*/ 217 h 316"/>
                <a:gd name="T30" fmla="*/ 78 w 316"/>
                <a:gd name="T31" fmla="*/ 237 h 316"/>
                <a:gd name="T32" fmla="*/ 99 w 316"/>
                <a:gd name="T33" fmla="*/ 275 h 316"/>
                <a:gd name="T34" fmla="*/ 89 w 316"/>
                <a:gd name="T35" fmla="*/ 284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316">
                  <a:moveTo>
                    <a:pt x="287" y="29"/>
                  </a:moveTo>
                  <a:cubicBezTo>
                    <a:pt x="258" y="0"/>
                    <a:pt x="236" y="4"/>
                    <a:pt x="236" y="4"/>
                  </a:cubicBezTo>
                  <a:cubicBezTo>
                    <a:pt x="135" y="105"/>
                    <a:pt x="135" y="105"/>
                    <a:pt x="135" y="105"/>
                  </a:cubicBezTo>
                  <a:cubicBezTo>
                    <a:pt x="20" y="221"/>
                    <a:pt x="20" y="221"/>
                    <a:pt x="20" y="221"/>
                  </a:cubicBezTo>
                  <a:cubicBezTo>
                    <a:pt x="0" y="316"/>
                    <a:pt x="0" y="316"/>
                    <a:pt x="0" y="316"/>
                  </a:cubicBezTo>
                  <a:cubicBezTo>
                    <a:pt x="95" y="296"/>
                    <a:pt x="95" y="296"/>
                    <a:pt x="95" y="296"/>
                  </a:cubicBezTo>
                  <a:cubicBezTo>
                    <a:pt x="210" y="180"/>
                    <a:pt x="210" y="180"/>
                    <a:pt x="210" y="180"/>
                  </a:cubicBezTo>
                  <a:cubicBezTo>
                    <a:pt x="312" y="79"/>
                    <a:pt x="312" y="79"/>
                    <a:pt x="312" y="79"/>
                  </a:cubicBezTo>
                  <a:cubicBezTo>
                    <a:pt x="312" y="79"/>
                    <a:pt x="316" y="58"/>
                    <a:pt x="287" y="29"/>
                  </a:cubicBezTo>
                  <a:close/>
                  <a:moveTo>
                    <a:pt x="89" y="284"/>
                  </a:moveTo>
                  <a:cubicBezTo>
                    <a:pt x="57" y="291"/>
                    <a:pt x="57" y="291"/>
                    <a:pt x="57" y="291"/>
                  </a:cubicBezTo>
                  <a:cubicBezTo>
                    <a:pt x="54" y="285"/>
                    <a:pt x="50" y="280"/>
                    <a:pt x="43" y="273"/>
                  </a:cubicBezTo>
                  <a:cubicBezTo>
                    <a:pt x="36" y="266"/>
                    <a:pt x="30" y="262"/>
                    <a:pt x="24" y="259"/>
                  </a:cubicBezTo>
                  <a:cubicBezTo>
                    <a:pt x="31" y="226"/>
                    <a:pt x="31" y="226"/>
                    <a:pt x="31" y="226"/>
                  </a:cubicBezTo>
                  <a:cubicBezTo>
                    <a:pt x="41" y="217"/>
                    <a:pt x="41" y="217"/>
                    <a:pt x="41" y="217"/>
                  </a:cubicBezTo>
                  <a:cubicBezTo>
                    <a:pt x="41" y="217"/>
                    <a:pt x="58" y="217"/>
                    <a:pt x="78" y="237"/>
                  </a:cubicBezTo>
                  <a:cubicBezTo>
                    <a:pt x="98" y="257"/>
                    <a:pt x="99" y="275"/>
                    <a:pt x="99" y="275"/>
                  </a:cubicBezTo>
                  <a:lnTo>
                    <a:pt x="89" y="284"/>
                  </a:lnTo>
                  <a:close/>
                </a:path>
              </a:pathLst>
            </a:custGeom>
            <a:noFill/>
            <a:ln w="12700">
              <a:solidFill>
                <a:schemeClr val="bg1"/>
              </a:solidFill>
            </a:ln>
          </p:spPr>
          <p:txBody>
            <a:bodyPr vert="horz" wrap="square" lIns="83748" tIns="41874" rIns="83748" bIns="41874" numCol="1" anchor="t" anchorCtr="0" compatLnSpc="1">
              <a:prstTxWarp prst="textNoShape">
                <a:avLst/>
              </a:prstTxWarp>
            </a:bodyPr>
            <a:lstStyle/>
            <a:p>
              <a:pPr algn="just">
                <a:lnSpc>
                  <a:spcPct val="120000"/>
                </a:lnSpc>
              </a:pPr>
              <a:endParaRPr lang="en-US" sz="800"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84" name="Oval 126"/>
            <p:cNvSpPr/>
            <p:nvPr/>
          </p:nvSpPr>
          <p:spPr>
            <a:xfrm>
              <a:off x="6006611" y="4240036"/>
              <a:ext cx="684000" cy="684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grpSp>
      <p:grpSp>
        <p:nvGrpSpPr>
          <p:cNvPr id="85" name="Group 131"/>
          <p:cNvGrpSpPr/>
          <p:nvPr/>
        </p:nvGrpSpPr>
        <p:grpSpPr>
          <a:xfrm>
            <a:off x="8892620" y="3467570"/>
            <a:ext cx="626459" cy="626459"/>
            <a:chOff x="8794034" y="4283578"/>
            <a:chExt cx="684000" cy="684000"/>
          </a:xfrm>
        </p:grpSpPr>
        <p:sp>
          <p:nvSpPr>
            <p:cNvPr id="86" name="Freeform 36"/>
            <p:cNvSpPr>
              <a:spLocks noChangeAspect="1" noEditPoints="1"/>
            </p:cNvSpPr>
            <p:nvPr/>
          </p:nvSpPr>
          <p:spPr bwMode="auto">
            <a:xfrm>
              <a:off x="8879066" y="4481578"/>
              <a:ext cx="513936" cy="288000"/>
            </a:xfrm>
            <a:custGeom>
              <a:avLst/>
              <a:gdLst>
                <a:gd name="T0" fmla="*/ 200 w 400"/>
                <a:gd name="T1" fmla="*/ 0 h 224"/>
                <a:gd name="T2" fmla="*/ 0 w 400"/>
                <a:gd name="T3" fmla="*/ 112 h 224"/>
                <a:gd name="T4" fmla="*/ 200 w 400"/>
                <a:gd name="T5" fmla="*/ 224 h 224"/>
                <a:gd name="T6" fmla="*/ 400 w 400"/>
                <a:gd name="T7" fmla="*/ 112 h 224"/>
                <a:gd name="T8" fmla="*/ 200 w 400"/>
                <a:gd name="T9" fmla="*/ 0 h 224"/>
                <a:gd name="T10" fmla="*/ 200 w 400"/>
                <a:gd name="T11" fmla="*/ 198 h 224"/>
                <a:gd name="T12" fmla="*/ 111 w 400"/>
                <a:gd name="T13" fmla="*/ 112 h 224"/>
                <a:gd name="T14" fmla="*/ 200 w 400"/>
                <a:gd name="T15" fmla="*/ 26 h 224"/>
                <a:gd name="T16" fmla="*/ 289 w 400"/>
                <a:gd name="T17" fmla="*/ 112 h 224"/>
                <a:gd name="T18" fmla="*/ 200 w 400"/>
                <a:gd name="T19" fmla="*/ 198 h 224"/>
                <a:gd name="T20" fmla="*/ 200 w 400"/>
                <a:gd name="T21" fmla="*/ 112 h 224"/>
                <a:gd name="T22" fmla="*/ 200 w 400"/>
                <a:gd name="T23" fmla="*/ 69 h 224"/>
                <a:gd name="T24" fmla="*/ 155 w 400"/>
                <a:gd name="T25" fmla="*/ 112 h 224"/>
                <a:gd name="T26" fmla="*/ 200 w 400"/>
                <a:gd name="T27" fmla="*/ 155 h 224"/>
                <a:gd name="T28" fmla="*/ 244 w 400"/>
                <a:gd name="T29" fmla="*/ 112 h 224"/>
                <a:gd name="T30" fmla="*/ 200 w 400"/>
                <a:gd name="T31" fmla="*/ 1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224">
                  <a:moveTo>
                    <a:pt x="200" y="0"/>
                  </a:moveTo>
                  <a:cubicBezTo>
                    <a:pt x="69" y="0"/>
                    <a:pt x="0" y="97"/>
                    <a:pt x="0" y="112"/>
                  </a:cubicBezTo>
                  <a:cubicBezTo>
                    <a:pt x="0" y="127"/>
                    <a:pt x="69" y="224"/>
                    <a:pt x="200" y="224"/>
                  </a:cubicBezTo>
                  <a:cubicBezTo>
                    <a:pt x="331" y="224"/>
                    <a:pt x="400" y="127"/>
                    <a:pt x="400" y="112"/>
                  </a:cubicBezTo>
                  <a:cubicBezTo>
                    <a:pt x="400" y="97"/>
                    <a:pt x="331" y="0"/>
                    <a:pt x="200" y="0"/>
                  </a:cubicBezTo>
                  <a:close/>
                  <a:moveTo>
                    <a:pt x="200" y="198"/>
                  </a:moveTo>
                  <a:cubicBezTo>
                    <a:pt x="151" y="198"/>
                    <a:pt x="111" y="159"/>
                    <a:pt x="111" y="112"/>
                  </a:cubicBezTo>
                  <a:cubicBezTo>
                    <a:pt x="111" y="64"/>
                    <a:pt x="151" y="26"/>
                    <a:pt x="200" y="26"/>
                  </a:cubicBezTo>
                  <a:cubicBezTo>
                    <a:pt x="249" y="26"/>
                    <a:pt x="289" y="64"/>
                    <a:pt x="289" y="112"/>
                  </a:cubicBezTo>
                  <a:cubicBezTo>
                    <a:pt x="289" y="159"/>
                    <a:pt x="249" y="198"/>
                    <a:pt x="200" y="198"/>
                  </a:cubicBezTo>
                  <a:close/>
                  <a:moveTo>
                    <a:pt x="200" y="112"/>
                  </a:moveTo>
                  <a:cubicBezTo>
                    <a:pt x="192" y="103"/>
                    <a:pt x="213" y="69"/>
                    <a:pt x="200" y="69"/>
                  </a:cubicBezTo>
                  <a:cubicBezTo>
                    <a:pt x="175" y="69"/>
                    <a:pt x="155" y="88"/>
                    <a:pt x="155" y="112"/>
                  </a:cubicBezTo>
                  <a:cubicBezTo>
                    <a:pt x="155" y="136"/>
                    <a:pt x="175" y="155"/>
                    <a:pt x="200" y="155"/>
                  </a:cubicBezTo>
                  <a:cubicBezTo>
                    <a:pt x="224" y="155"/>
                    <a:pt x="244" y="136"/>
                    <a:pt x="244" y="112"/>
                  </a:cubicBezTo>
                  <a:cubicBezTo>
                    <a:pt x="244" y="101"/>
                    <a:pt x="207" y="119"/>
                    <a:pt x="200" y="112"/>
                  </a:cubicBezTo>
                  <a:close/>
                </a:path>
              </a:pathLst>
            </a:custGeom>
            <a:noFill/>
            <a:ln w="12700">
              <a:solidFill>
                <a:schemeClr val="bg1"/>
              </a:solidFill>
            </a:ln>
          </p:spPr>
          <p:txBody>
            <a:bodyPr vert="horz" wrap="square" lIns="83748" tIns="41874" rIns="83748" bIns="41874" numCol="1" anchor="t" anchorCtr="0" compatLnSpc="1">
              <a:prstTxWarp prst="textNoShape">
                <a:avLst/>
              </a:prstTxWarp>
            </a:bodyPr>
            <a:lstStyle/>
            <a:p>
              <a:pPr algn="just">
                <a:lnSpc>
                  <a:spcPct val="120000"/>
                </a:lnSpc>
              </a:pPr>
              <a:endParaRPr lang="en-US" sz="800"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87" name="Oval 127"/>
            <p:cNvSpPr/>
            <p:nvPr/>
          </p:nvSpPr>
          <p:spPr>
            <a:xfrm>
              <a:off x="8794034" y="4283578"/>
              <a:ext cx="684000" cy="684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dirty="0">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grpSp>
      <p:sp>
        <p:nvSpPr>
          <p:cNvPr id="88" name="Content Placeholder 2"/>
          <p:cNvSpPr txBox="1">
            <a:spLocks/>
          </p:cNvSpPr>
          <p:nvPr/>
        </p:nvSpPr>
        <p:spPr>
          <a:xfrm>
            <a:off x="1121003" y="4998980"/>
            <a:ext cx="1613740" cy="262636"/>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lnSpc>
                <a:spcPct val="120000"/>
              </a:lnSpc>
            </a:pP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标题文字添加</a:t>
            </a:r>
          </a:p>
        </p:txBody>
      </p:sp>
      <p:sp>
        <p:nvSpPr>
          <p:cNvPr id="89" name="Content Placeholder 2"/>
          <p:cNvSpPr txBox="1">
            <a:spLocks/>
          </p:cNvSpPr>
          <p:nvPr/>
        </p:nvSpPr>
        <p:spPr>
          <a:xfrm>
            <a:off x="1121004" y="5363187"/>
            <a:ext cx="2049066" cy="429605"/>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用户可以在投影仪或者计算机上进行演示也可以将演示文稿打印出来</a:t>
            </a:r>
          </a:p>
        </p:txBody>
      </p:sp>
      <p:sp>
        <p:nvSpPr>
          <p:cNvPr id="90" name="Content Placeholder 2"/>
          <p:cNvSpPr txBox="1">
            <a:spLocks/>
          </p:cNvSpPr>
          <p:nvPr/>
        </p:nvSpPr>
        <p:spPr>
          <a:xfrm>
            <a:off x="3618564" y="4998980"/>
            <a:ext cx="1613740" cy="262636"/>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lnSpc>
                <a:spcPct val="120000"/>
              </a:lnSpc>
            </a:pP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标题文字添加</a:t>
            </a:r>
          </a:p>
        </p:txBody>
      </p:sp>
      <p:sp>
        <p:nvSpPr>
          <p:cNvPr id="91" name="Content Placeholder 2"/>
          <p:cNvSpPr txBox="1">
            <a:spLocks/>
          </p:cNvSpPr>
          <p:nvPr/>
        </p:nvSpPr>
        <p:spPr>
          <a:xfrm>
            <a:off x="3631939" y="5377935"/>
            <a:ext cx="2049066" cy="429605"/>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用户可以在投影仪或者计算机上进行演示也可以将演示文稿打印出来</a:t>
            </a:r>
          </a:p>
        </p:txBody>
      </p:sp>
      <p:sp>
        <p:nvSpPr>
          <p:cNvPr id="92" name="Content Placeholder 2"/>
          <p:cNvSpPr txBox="1">
            <a:spLocks/>
          </p:cNvSpPr>
          <p:nvPr/>
        </p:nvSpPr>
        <p:spPr>
          <a:xfrm>
            <a:off x="6053102" y="4998980"/>
            <a:ext cx="1613740" cy="262636"/>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lnSpc>
                <a:spcPct val="120000"/>
              </a:lnSpc>
            </a:pP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标题文字添加</a:t>
            </a:r>
          </a:p>
        </p:txBody>
      </p:sp>
      <p:sp>
        <p:nvSpPr>
          <p:cNvPr id="93" name="Content Placeholder 2"/>
          <p:cNvSpPr txBox="1">
            <a:spLocks/>
          </p:cNvSpPr>
          <p:nvPr/>
        </p:nvSpPr>
        <p:spPr>
          <a:xfrm>
            <a:off x="6053103" y="5363187"/>
            <a:ext cx="2049066" cy="429605"/>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lnSpc>
                <a:spcPct val="15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用户可以在投影仪或者计算机上进行演示也可以将演示文稿打印出来</a:t>
            </a:r>
          </a:p>
        </p:txBody>
      </p:sp>
      <p:sp>
        <p:nvSpPr>
          <p:cNvPr id="94" name="Content Placeholder 2"/>
          <p:cNvSpPr txBox="1">
            <a:spLocks/>
          </p:cNvSpPr>
          <p:nvPr/>
        </p:nvSpPr>
        <p:spPr>
          <a:xfrm>
            <a:off x="8487639" y="4998980"/>
            <a:ext cx="1613740" cy="262636"/>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just">
              <a:lnSpc>
                <a:spcPct val="120000"/>
              </a:lnSpc>
              <a:spcBef>
                <a:spcPts val="0"/>
              </a:spcBef>
              <a:spcAft>
                <a:spcPts val="0"/>
              </a:spcAft>
            </a:pPr>
            <a:r>
              <a:rPr lang="zh-CN" altLang="en-US" sz="1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rPr>
              <a:t>标题</a:t>
            </a: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rPr>
              <a:t>文字</a:t>
            </a:r>
            <a:r>
              <a:rPr lang="zh-CN" altLang="en-US" sz="1600" dirty="0" smtClean="0">
                <a:solidFill>
                  <a:schemeClr val="tx1">
                    <a:lumMod val="75000"/>
                    <a:lumOff val="25000"/>
                  </a:schemeClr>
                </a:solidFill>
                <a:latin typeface="字魂105号-简雅黑" panose="00000500000000000000" pitchFamily="2" charset="-122"/>
                <a:ea typeface="字魂105号-简雅黑" panose="00000500000000000000" pitchFamily="2" charset="-122"/>
              </a:rPr>
              <a:t>添加</a:t>
            </a:r>
            <a:endPar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Arial" panose="020B0604020202020204" pitchFamily="34" charset="0"/>
            </a:endParaRPr>
          </a:p>
        </p:txBody>
      </p:sp>
      <p:sp>
        <p:nvSpPr>
          <p:cNvPr id="95" name="Content Placeholder 2"/>
          <p:cNvSpPr txBox="1">
            <a:spLocks/>
          </p:cNvSpPr>
          <p:nvPr/>
        </p:nvSpPr>
        <p:spPr>
          <a:xfrm>
            <a:off x="8487640" y="5363187"/>
            <a:ext cx="2049066" cy="429605"/>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lnSpc>
                <a:spcPct val="150000"/>
              </a:lnSpc>
            </a:pP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用户可以在投影仪或者计算机</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上进行演示也可以将演示文稿打印出来</a:t>
            </a:r>
          </a:p>
        </p:txBody>
      </p:sp>
      <p:grpSp>
        <p:nvGrpSpPr>
          <p:cNvPr id="31" name="组合 30"/>
          <p:cNvGrpSpPr/>
          <p:nvPr/>
        </p:nvGrpSpPr>
        <p:grpSpPr>
          <a:xfrm>
            <a:off x="1165846" y="240596"/>
            <a:ext cx="3537843" cy="584775"/>
            <a:chOff x="5178816" y="786732"/>
            <a:chExt cx="3537843" cy="584775"/>
          </a:xfrm>
        </p:grpSpPr>
        <p:sp>
          <p:nvSpPr>
            <p:cNvPr id="32" name="矩形 31"/>
            <p:cNvSpPr/>
            <p:nvPr/>
          </p:nvSpPr>
          <p:spPr>
            <a:xfrm>
              <a:off x="5178816" y="786732"/>
              <a:ext cx="1794082" cy="584775"/>
            </a:xfrm>
            <a:prstGeom prst="rect">
              <a:avLst/>
            </a:prstGeom>
          </p:spPr>
          <p:txBody>
            <a:bodyPr wrap="none">
              <a:spAutoFit/>
            </a:bodyPr>
            <a:lstStyle/>
            <a:p>
              <a:pPr algn="ctr"/>
              <a:r>
                <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行业分析</a:t>
              </a:r>
            </a:p>
          </p:txBody>
        </p:sp>
        <p:sp>
          <p:nvSpPr>
            <p:cNvPr id="33" name="文本框 32"/>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35" name="文本框 34"/>
          <p:cNvSpPr txBox="1"/>
          <p:nvPr/>
        </p:nvSpPr>
        <p:spPr>
          <a:xfrm>
            <a:off x="9858098" y="352842"/>
            <a:ext cx="2047355"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01</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25799494"/>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2"/>
                                        </p:tgtEl>
                                        <p:attrNameLst>
                                          <p:attrName>style.visibility</p:attrName>
                                        </p:attrNameLst>
                                      </p:cBhvr>
                                      <p:to>
                                        <p:strVal val="visible"/>
                                      </p:to>
                                    </p:set>
                                    <p:animEffect transition="in" filter="wipe(left)">
                                      <p:cBhvr>
                                        <p:cTn id="11" dur="500"/>
                                        <p:tgtEl>
                                          <p:spTgt spid="7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6"/>
                                        </p:tgtEl>
                                        <p:attrNameLst>
                                          <p:attrName>style.visibility</p:attrName>
                                        </p:attrNameLst>
                                      </p:cBhvr>
                                      <p:to>
                                        <p:strVal val="visible"/>
                                      </p:to>
                                    </p:set>
                                    <p:animEffect transition="in" filter="fade">
                                      <p:cBhvr>
                                        <p:cTn id="15" dur="500"/>
                                        <p:tgtEl>
                                          <p:spTgt spid="76"/>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73"/>
                                        </p:tgtEl>
                                        <p:attrNameLst>
                                          <p:attrName>style.visibility</p:attrName>
                                        </p:attrNameLst>
                                      </p:cBhvr>
                                      <p:to>
                                        <p:strVal val="visible"/>
                                      </p:to>
                                    </p:set>
                                    <p:animEffect transition="in" filter="wipe(left)">
                                      <p:cBhvr>
                                        <p:cTn id="19" dur="500"/>
                                        <p:tgtEl>
                                          <p:spTgt spid="7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fade">
                                      <p:cBhvr>
                                        <p:cTn id="23" dur="500"/>
                                        <p:tgtEl>
                                          <p:spTgt spid="79"/>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74"/>
                                        </p:tgtEl>
                                        <p:attrNameLst>
                                          <p:attrName>style.visibility</p:attrName>
                                        </p:attrNameLst>
                                      </p:cBhvr>
                                      <p:to>
                                        <p:strVal val="visible"/>
                                      </p:to>
                                    </p:set>
                                    <p:animEffect transition="in" filter="wipe(left)">
                                      <p:cBhvr>
                                        <p:cTn id="27" dur="500"/>
                                        <p:tgtEl>
                                          <p:spTgt spid="74"/>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82"/>
                                        </p:tgtEl>
                                        <p:attrNameLst>
                                          <p:attrName>style.visibility</p:attrName>
                                        </p:attrNameLst>
                                      </p:cBhvr>
                                      <p:to>
                                        <p:strVal val="visible"/>
                                      </p:to>
                                    </p:set>
                                    <p:animEffect transition="in" filter="fade">
                                      <p:cBhvr>
                                        <p:cTn id="31" dur="500"/>
                                        <p:tgtEl>
                                          <p:spTgt spid="82"/>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75"/>
                                        </p:tgtEl>
                                        <p:attrNameLst>
                                          <p:attrName>style.visibility</p:attrName>
                                        </p:attrNameLst>
                                      </p:cBhvr>
                                      <p:to>
                                        <p:strVal val="visible"/>
                                      </p:to>
                                    </p:set>
                                    <p:animEffect transition="in" filter="wipe(left)">
                                      <p:cBhvr>
                                        <p:cTn id="35" dur="500"/>
                                        <p:tgtEl>
                                          <p:spTgt spid="75"/>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85"/>
                                        </p:tgtEl>
                                        <p:attrNameLst>
                                          <p:attrName>style.visibility</p:attrName>
                                        </p:attrNameLst>
                                      </p:cBhvr>
                                      <p:to>
                                        <p:strVal val="visible"/>
                                      </p:to>
                                    </p:set>
                                    <p:animEffect transition="in" filter="fade">
                                      <p:cBhvr>
                                        <p:cTn id="39" dur="500"/>
                                        <p:tgtEl>
                                          <p:spTgt spid="85"/>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88"/>
                                        </p:tgtEl>
                                        <p:attrNameLst>
                                          <p:attrName>style.visibility</p:attrName>
                                        </p:attrNameLst>
                                      </p:cBhvr>
                                      <p:to>
                                        <p:strVal val="visible"/>
                                      </p:to>
                                    </p:set>
                                    <p:animEffect transition="in" filter="wipe(left)">
                                      <p:cBhvr>
                                        <p:cTn id="43" dur="750"/>
                                        <p:tgtEl>
                                          <p:spTgt spid="88"/>
                                        </p:tgtEl>
                                      </p:cBhvr>
                                    </p:animEffect>
                                  </p:childTnLst>
                                </p:cTn>
                              </p:par>
                            </p:childTnLst>
                          </p:cTn>
                        </p:par>
                        <p:par>
                          <p:cTn id="44" fill="hold">
                            <p:stCondLst>
                              <p:cond delay="5250"/>
                            </p:stCondLst>
                            <p:childTnLst>
                              <p:par>
                                <p:cTn id="45" presetID="22" presetClass="entr" presetSubtype="8" fill="hold" grpId="0" nodeType="afterEffect">
                                  <p:stCondLst>
                                    <p:cond delay="0"/>
                                  </p:stCondLst>
                                  <p:childTnLst>
                                    <p:set>
                                      <p:cBhvr>
                                        <p:cTn id="46" dur="1" fill="hold">
                                          <p:stCondLst>
                                            <p:cond delay="0"/>
                                          </p:stCondLst>
                                        </p:cTn>
                                        <p:tgtEl>
                                          <p:spTgt spid="89"/>
                                        </p:tgtEl>
                                        <p:attrNameLst>
                                          <p:attrName>style.visibility</p:attrName>
                                        </p:attrNameLst>
                                      </p:cBhvr>
                                      <p:to>
                                        <p:strVal val="visible"/>
                                      </p:to>
                                    </p:set>
                                    <p:animEffect transition="in" filter="wipe(left)">
                                      <p:cBhvr>
                                        <p:cTn id="47" dur="750"/>
                                        <p:tgtEl>
                                          <p:spTgt spid="89"/>
                                        </p:tgtEl>
                                      </p:cBhvr>
                                    </p:animEffect>
                                  </p:childTnLst>
                                </p:cTn>
                              </p:par>
                            </p:childTnLst>
                          </p:cTn>
                        </p:par>
                        <p:par>
                          <p:cTn id="48" fill="hold">
                            <p:stCondLst>
                              <p:cond delay="6000"/>
                            </p:stCondLst>
                            <p:childTnLst>
                              <p:par>
                                <p:cTn id="49" presetID="22" presetClass="entr" presetSubtype="8" fill="hold" grpId="0" nodeType="afterEffect">
                                  <p:stCondLst>
                                    <p:cond delay="0"/>
                                  </p:stCondLst>
                                  <p:childTnLst>
                                    <p:set>
                                      <p:cBhvr>
                                        <p:cTn id="50" dur="1" fill="hold">
                                          <p:stCondLst>
                                            <p:cond delay="0"/>
                                          </p:stCondLst>
                                        </p:cTn>
                                        <p:tgtEl>
                                          <p:spTgt spid="90"/>
                                        </p:tgtEl>
                                        <p:attrNameLst>
                                          <p:attrName>style.visibility</p:attrName>
                                        </p:attrNameLst>
                                      </p:cBhvr>
                                      <p:to>
                                        <p:strVal val="visible"/>
                                      </p:to>
                                    </p:set>
                                    <p:animEffect transition="in" filter="wipe(left)">
                                      <p:cBhvr>
                                        <p:cTn id="51" dur="750"/>
                                        <p:tgtEl>
                                          <p:spTgt spid="90"/>
                                        </p:tgtEl>
                                      </p:cBhvr>
                                    </p:animEffect>
                                  </p:childTnLst>
                                </p:cTn>
                              </p:par>
                            </p:childTnLst>
                          </p:cTn>
                        </p:par>
                        <p:par>
                          <p:cTn id="52" fill="hold">
                            <p:stCondLst>
                              <p:cond delay="6750"/>
                            </p:stCondLst>
                            <p:childTnLst>
                              <p:par>
                                <p:cTn id="53" presetID="22" presetClass="entr" presetSubtype="8" fill="hold" grpId="0" nodeType="afterEffect">
                                  <p:stCondLst>
                                    <p:cond delay="0"/>
                                  </p:stCondLst>
                                  <p:childTnLst>
                                    <p:set>
                                      <p:cBhvr>
                                        <p:cTn id="54" dur="1" fill="hold">
                                          <p:stCondLst>
                                            <p:cond delay="0"/>
                                          </p:stCondLst>
                                        </p:cTn>
                                        <p:tgtEl>
                                          <p:spTgt spid="91"/>
                                        </p:tgtEl>
                                        <p:attrNameLst>
                                          <p:attrName>style.visibility</p:attrName>
                                        </p:attrNameLst>
                                      </p:cBhvr>
                                      <p:to>
                                        <p:strVal val="visible"/>
                                      </p:to>
                                    </p:set>
                                    <p:animEffect transition="in" filter="wipe(left)">
                                      <p:cBhvr>
                                        <p:cTn id="55" dur="750"/>
                                        <p:tgtEl>
                                          <p:spTgt spid="91"/>
                                        </p:tgtEl>
                                      </p:cBhvr>
                                    </p:animEffect>
                                  </p:childTnLst>
                                </p:cTn>
                              </p:par>
                            </p:childTnLst>
                          </p:cTn>
                        </p:par>
                        <p:par>
                          <p:cTn id="56" fill="hold">
                            <p:stCondLst>
                              <p:cond delay="7500"/>
                            </p:stCondLst>
                            <p:childTnLst>
                              <p:par>
                                <p:cTn id="57" presetID="22" presetClass="entr" presetSubtype="8" fill="hold" grpId="0" nodeType="afterEffect">
                                  <p:stCondLst>
                                    <p:cond delay="0"/>
                                  </p:stCondLst>
                                  <p:childTnLst>
                                    <p:set>
                                      <p:cBhvr>
                                        <p:cTn id="58" dur="1" fill="hold">
                                          <p:stCondLst>
                                            <p:cond delay="0"/>
                                          </p:stCondLst>
                                        </p:cTn>
                                        <p:tgtEl>
                                          <p:spTgt spid="92"/>
                                        </p:tgtEl>
                                        <p:attrNameLst>
                                          <p:attrName>style.visibility</p:attrName>
                                        </p:attrNameLst>
                                      </p:cBhvr>
                                      <p:to>
                                        <p:strVal val="visible"/>
                                      </p:to>
                                    </p:set>
                                    <p:animEffect transition="in" filter="wipe(left)">
                                      <p:cBhvr>
                                        <p:cTn id="59" dur="750"/>
                                        <p:tgtEl>
                                          <p:spTgt spid="92"/>
                                        </p:tgtEl>
                                      </p:cBhvr>
                                    </p:animEffect>
                                  </p:childTnLst>
                                </p:cTn>
                              </p:par>
                            </p:childTnLst>
                          </p:cTn>
                        </p:par>
                        <p:par>
                          <p:cTn id="60" fill="hold">
                            <p:stCondLst>
                              <p:cond delay="8250"/>
                            </p:stCondLst>
                            <p:childTnLst>
                              <p:par>
                                <p:cTn id="61" presetID="22" presetClass="entr" presetSubtype="8" fill="hold" grpId="0" nodeType="afterEffect">
                                  <p:stCondLst>
                                    <p:cond delay="0"/>
                                  </p:stCondLst>
                                  <p:childTnLst>
                                    <p:set>
                                      <p:cBhvr>
                                        <p:cTn id="62" dur="1" fill="hold">
                                          <p:stCondLst>
                                            <p:cond delay="0"/>
                                          </p:stCondLst>
                                        </p:cTn>
                                        <p:tgtEl>
                                          <p:spTgt spid="93"/>
                                        </p:tgtEl>
                                        <p:attrNameLst>
                                          <p:attrName>style.visibility</p:attrName>
                                        </p:attrNameLst>
                                      </p:cBhvr>
                                      <p:to>
                                        <p:strVal val="visible"/>
                                      </p:to>
                                    </p:set>
                                    <p:animEffect transition="in" filter="wipe(left)">
                                      <p:cBhvr>
                                        <p:cTn id="63" dur="750"/>
                                        <p:tgtEl>
                                          <p:spTgt spid="93"/>
                                        </p:tgtEl>
                                      </p:cBhvr>
                                    </p:animEffect>
                                  </p:childTnLst>
                                </p:cTn>
                              </p:par>
                            </p:childTnLst>
                          </p:cTn>
                        </p:par>
                        <p:par>
                          <p:cTn id="64" fill="hold">
                            <p:stCondLst>
                              <p:cond delay="9000"/>
                            </p:stCondLst>
                            <p:childTnLst>
                              <p:par>
                                <p:cTn id="65" presetID="22" presetClass="entr" presetSubtype="8" fill="hold" grpId="0" nodeType="afterEffect">
                                  <p:stCondLst>
                                    <p:cond delay="0"/>
                                  </p:stCondLst>
                                  <p:childTnLst>
                                    <p:set>
                                      <p:cBhvr>
                                        <p:cTn id="66" dur="1" fill="hold">
                                          <p:stCondLst>
                                            <p:cond delay="0"/>
                                          </p:stCondLst>
                                        </p:cTn>
                                        <p:tgtEl>
                                          <p:spTgt spid="94"/>
                                        </p:tgtEl>
                                        <p:attrNameLst>
                                          <p:attrName>style.visibility</p:attrName>
                                        </p:attrNameLst>
                                      </p:cBhvr>
                                      <p:to>
                                        <p:strVal val="visible"/>
                                      </p:to>
                                    </p:set>
                                    <p:animEffect transition="in" filter="wipe(left)">
                                      <p:cBhvr>
                                        <p:cTn id="67" dur="750"/>
                                        <p:tgtEl>
                                          <p:spTgt spid="94"/>
                                        </p:tgtEl>
                                      </p:cBhvr>
                                    </p:animEffect>
                                  </p:childTnLst>
                                </p:cTn>
                              </p:par>
                            </p:childTnLst>
                          </p:cTn>
                        </p:par>
                        <p:par>
                          <p:cTn id="68" fill="hold">
                            <p:stCondLst>
                              <p:cond delay="9750"/>
                            </p:stCondLst>
                            <p:childTnLst>
                              <p:par>
                                <p:cTn id="69" presetID="22" presetClass="entr" presetSubtype="8" fill="hold" grpId="0" nodeType="afterEffect">
                                  <p:stCondLst>
                                    <p:cond delay="0"/>
                                  </p:stCondLst>
                                  <p:childTnLst>
                                    <p:set>
                                      <p:cBhvr>
                                        <p:cTn id="70" dur="1" fill="hold">
                                          <p:stCondLst>
                                            <p:cond delay="0"/>
                                          </p:stCondLst>
                                        </p:cTn>
                                        <p:tgtEl>
                                          <p:spTgt spid="95"/>
                                        </p:tgtEl>
                                        <p:attrNameLst>
                                          <p:attrName>style.visibility</p:attrName>
                                        </p:attrNameLst>
                                      </p:cBhvr>
                                      <p:to>
                                        <p:strVal val="visible"/>
                                      </p:to>
                                    </p:set>
                                    <p:animEffect transition="in" filter="wipe(left)">
                                      <p:cBhvr>
                                        <p:cTn id="71" dur="75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72" grpId="0" animBg="1"/>
      <p:bldP spid="73" grpId="0" animBg="1"/>
      <p:bldP spid="74" grpId="0" animBg="1"/>
      <p:bldP spid="75" grpId="0" animBg="1"/>
      <p:bldP spid="88" grpId="0"/>
      <p:bldP spid="89" grpId="0"/>
      <p:bldP spid="90" grpId="0"/>
      <p:bldP spid="91" grpId="0"/>
      <p:bldP spid="92" grpId="0"/>
      <p:bldP spid="93" grpId="0"/>
      <p:bldP spid="94" grpId="0"/>
      <p:bldP spid="9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rot="16200000">
            <a:off x="2859111" y="552703"/>
            <a:ext cx="1733969" cy="4552124"/>
            <a:chOff x="941472" y="1892468"/>
            <a:chExt cx="2093929" cy="5497114"/>
          </a:xfrm>
        </p:grpSpPr>
        <p:sp>
          <p:nvSpPr>
            <p:cNvPr id="14" name="任意多边形: 形状 13"/>
            <p:cNvSpPr/>
            <p:nvPr/>
          </p:nvSpPr>
          <p:spPr>
            <a:xfrm>
              <a:off x="941472" y="1892469"/>
              <a:ext cx="2093929" cy="1142561"/>
            </a:xfrm>
            <a:custGeom>
              <a:avLst/>
              <a:gdLst>
                <a:gd name="connsiteX0" fmla="*/ 419919 w 2519464"/>
                <a:gd name="connsiteY0" fmla="*/ 0 h 1142561"/>
                <a:gd name="connsiteX1" fmla="*/ 2099545 w 2519464"/>
                <a:gd name="connsiteY1" fmla="*/ 0 h 1142561"/>
                <a:gd name="connsiteX2" fmla="*/ 2519464 w 2519464"/>
                <a:gd name="connsiteY2" fmla="*/ 419919 h 1142561"/>
                <a:gd name="connsiteX3" fmla="*/ 2519464 w 2519464"/>
                <a:gd name="connsiteY3" fmla="*/ 1142561 h 1142561"/>
                <a:gd name="connsiteX4" fmla="*/ 0 w 2519464"/>
                <a:gd name="connsiteY4" fmla="*/ 1142561 h 1142561"/>
                <a:gd name="connsiteX5" fmla="*/ 0 w 2519464"/>
                <a:gd name="connsiteY5" fmla="*/ 419919 h 1142561"/>
                <a:gd name="connsiteX6" fmla="*/ 419919 w 2519464"/>
                <a:gd name="connsiteY6" fmla="*/ 0 h 114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9464" h="1142561">
                  <a:moveTo>
                    <a:pt x="419919" y="0"/>
                  </a:moveTo>
                  <a:lnTo>
                    <a:pt x="2099545" y="0"/>
                  </a:lnTo>
                  <a:cubicBezTo>
                    <a:pt x="2331460" y="0"/>
                    <a:pt x="2519464" y="188004"/>
                    <a:pt x="2519464" y="419919"/>
                  </a:cubicBezTo>
                  <a:lnTo>
                    <a:pt x="2519464" y="1142561"/>
                  </a:lnTo>
                  <a:lnTo>
                    <a:pt x="0" y="1142561"/>
                  </a:lnTo>
                  <a:lnTo>
                    <a:pt x="0" y="419919"/>
                  </a:lnTo>
                  <a:cubicBezTo>
                    <a:pt x="0" y="188004"/>
                    <a:pt x="188004" y="0"/>
                    <a:pt x="419919" y="0"/>
                  </a:cubicBezTo>
                  <a:close/>
                </a:path>
              </a:pathLst>
            </a:custGeom>
            <a:gradFill>
              <a:gsLst>
                <a:gs pos="0">
                  <a:srgbClr val="377EB3"/>
                </a:gs>
                <a:gs pos="100000">
                  <a:srgbClr val="181E36"/>
                </a:gs>
              </a:gsLst>
              <a:lin ang="2700000" scaled="0"/>
            </a:gradFill>
            <a:ln w="38100">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2" name="矩形: 圆角 1"/>
            <p:cNvSpPr/>
            <p:nvPr/>
          </p:nvSpPr>
          <p:spPr>
            <a:xfrm>
              <a:off x="941472" y="1892468"/>
              <a:ext cx="2093929" cy="5497114"/>
            </a:xfrm>
            <a:prstGeom prst="round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字魂105号-简雅黑" panose="00000500000000000000" pitchFamily="2" charset="-122"/>
                <a:ea typeface="字魂105号-简雅黑" panose="00000500000000000000" pitchFamily="2" charset="-122"/>
              </a:endParaRPr>
            </a:p>
          </p:txBody>
        </p:sp>
        <p:grpSp>
          <p:nvGrpSpPr>
            <p:cNvPr id="18" name="组合 17"/>
            <p:cNvGrpSpPr/>
            <p:nvPr/>
          </p:nvGrpSpPr>
          <p:grpSpPr>
            <a:xfrm>
              <a:off x="1525783" y="3322897"/>
              <a:ext cx="1305173" cy="3667289"/>
              <a:chOff x="2049188" y="2942358"/>
              <a:chExt cx="1305173" cy="3667289"/>
            </a:xfrm>
          </p:grpSpPr>
          <p:sp>
            <p:nvSpPr>
              <p:cNvPr id="19" name="矩形 18"/>
              <p:cNvSpPr/>
              <p:nvPr/>
            </p:nvSpPr>
            <p:spPr>
              <a:xfrm rot="5400000">
                <a:off x="674026" y="4325445"/>
                <a:ext cx="3659364" cy="909040"/>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50000"/>
                  </a:lnSpc>
                  <a:spcBef>
                    <a:spcPts val="0"/>
                  </a:spcBef>
                  <a:spcAft>
                    <a:spcPts val="0"/>
                  </a:spcAft>
                  <a:buClrTx/>
                  <a:buSzTx/>
                  <a:buFontTx/>
                  <a:buNone/>
                  <a:defRPr/>
                </a:pPr>
                <a:r>
                  <a:rPr kumimoji="0" lang="zh-CN" altLang="en-US" sz="1000" b="0" i="0" u="none" strike="noStrike" kern="1200" cap="none" spc="0" normalizeH="0" baseline="0" noProof="0" dirty="0">
                    <a:ln>
                      <a:noFill/>
                    </a:ln>
                    <a:solidFill>
                      <a:schemeClr val="tx1">
                        <a:lumMod val="50000"/>
                        <a:lumOff val="50000"/>
                      </a:schemeClr>
                    </a:solidFill>
                    <a:effectLst/>
                    <a:uLnTx/>
                    <a:uFillTx/>
                    <a:latin typeface="字魂105号-简雅黑" panose="00000500000000000000" pitchFamily="2" charset="-122"/>
                    <a:ea typeface="字魂105号-简雅黑" panose="00000500000000000000" pitchFamily="2" charset="-122"/>
                    <a:cs typeface="+mn-cs"/>
                  </a:rPr>
                  <a:t>用户可以在投影仪或者计算机上进行演示，也可以将演示文稿打印出来，制作成胶片，以便应用到更广泛的领域中</a:t>
                </a:r>
              </a:p>
            </p:txBody>
          </p:sp>
          <p:sp>
            <p:nvSpPr>
              <p:cNvPr id="20" name="矩形 19"/>
              <p:cNvSpPr/>
              <p:nvPr/>
            </p:nvSpPr>
            <p:spPr>
              <a:xfrm rot="5400000">
                <a:off x="1898860" y="3929557"/>
                <a:ext cx="2442699" cy="468302"/>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lumMod val="65000"/>
                        <a:lumOff val="35000"/>
                      </a:prstClr>
                    </a:solidFill>
                    <a:effectLst/>
                    <a:uLnTx/>
                    <a:uFillTx/>
                    <a:latin typeface="字魂105号-简雅黑" panose="00000500000000000000" pitchFamily="2" charset="-122"/>
                    <a:ea typeface="字魂105号-简雅黑" panose="00000500000000000000" pitchFamily="2" charset="-122"/>
                    <a:cs typeface="+mn-cs"/>
                  </a:rPr>
                  <a:t>标题文字添加</a:t>
                </a:r>
              </a:p>
            </p:txBody>
          </p:sp>
        </p:grpSp>
        <p:sp>
          <p:nvSpPr>
            <p:cNvPr id="37" name="椭圆 29"/>
            <p:cNvSpPr/>
            <p:nvPr/>
          </p:nvSpPr>
          <p:spPr>
            <a:xfrm>
              <a:off x="1714977" y="2113554"/>
              <a:ext cx="719846" cy="719846"/>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字魂105号-简雅黑" panose="00000500000000000000" pitchFamily="2" charset="-122"/>
                <a:ea typeface="字魂105号-简雅黑" panose="00000500000000000000" pitchFamily="2" charset="-122"/>
              </a:endParaRPr>
            </a:p>
          </p:txBody>
        </p:sp>
      </p:grpSp>
      <p:grpSp>
        <p:nvGrpSpPr>
          <p:cNvPr id="8" name="组合 7"/>
          <p:cNvGrpSpPr/>
          <p:nvPr/>
        </p:nvGrpSpPr>
        <p:grpSpPr>
          <a:xfrm>
            <a:off x="1450034" y="4114249"/>
            <a:ext cx="4552124" cy="1733969"/>
            <a:chOff x="1450034" y="4022808"/>
            <a:chExt cx="4552124" cy="1733969"/>
          </a:xfrm>
        </p:grpSpPr>
        <p:grpSp>
          <p:nvGrpSpPr>
            <p:cNvPr id="77" name="组合 76"/>
            <p:cNvGrpSpPr/>
            <p:nvPr/>
          </p:nvGrpSpPr>
          <p:grpSpPr>
            <a:xfrm rot="16200000">
              <a:off x="2859111" y="2613731"/>
              <a:ext cx="1733969" cy="4552124"/>
              <a:chOff x="941472" y="1892468"/>
              <a:chExt cx="2093929" cy="5497114"/>
            </a:xfrm>
          </p:grpSpPr>
          <p:sp>
            <p:nvSpPr>
              <p:cNvPr id="78" name="任意多边形: 形状 13"/>
              <p:cNvSpPr/>
              <p:nvPr/>
            </p:nvSpPr>
            <p:spPr>
              <a:xfrm>
                <a:off x="941472" y="1892469"/>
                <a:ext cx="2093929" cy="1142561"/>
              </a:xfrm>
              <a:custGeom>
                <a:avLst/>
                <a:gdLst>
                  <a:gd name="connsiteX0" fmla="*/ 419919 w 2519464"/>
                  <a:gd name="connsiteY0" fmla="*/ 0 h 1142561"/>
                  <a:gd name="connsiteX1" fmla="*/ 2099545 w 2519464"/>
                  <a:gd name="connsiteY1" fmla="*/ 0 h 1142561"/>
                  <a:gd name="connsiteX2" fmla="*/ 2519464 w 2519464"/>
                  <a:gd name="connsiteY2" fmla="*/ 419919 h 1142561"/>
                  <a:gd name="connsiteX3" fmla="*/ 2519464 w 2519464"/>
                  <a:gd name="connsiteY3" fmla="*/ 1142561 h 1142561"/>
                  <a:gd name="connsiteX4" fmla="*/ 0 w 2519464"/>
                  <a:gd name="connsiteY4" fmla="*/ 1142561 h 1142561"/>
                  <a:gd name="connsiteX5" fmla="*/ 0 w 2519464"/>
                  <a:gd name="connsiteY5" fmla="*/ 419919 h 1142561"/>
                  <a:gd name="connsiteX6" fmla="*/ 419919 w 2519464"/>
                  <a:gd name="connsiteY6" fmla="*/ 0 h 114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9464" h="1142561">
                    <a:moveTo>
                      <a:pt x="419919" y="0"/>
                    </a:moveTo>
                    <a:lnTo>
                      <a:pt x="2099545" y="0"/>
                    </a:lnTo>
                    <a:cubicBezTo>
                      <a:pt x="2331460" y="0"/>
                      <a:pt x="2519464" y="188004"/>
                      <a:pt x="2519464" y="419919"/>
                    </a:cubicBezTo>
                    <a:lnTo>
                      <a:pt x="2519464" y="1142561"/>
                    </a:lnTo>
                    <a:lnTo>
                      <a:pt x="0" y="1142561"/>
                    </a:lnTo>
                    <a:lnTo>
                      <a:pt x="0" y="419919"/>
                    </a:lnTo>
                    <a:cubicBezTo>
                      <a:pt x="0" y="188004"/>
                      <a:pt x="188004" y="0"/>
                      <a:pt x="419919" y="0"/>
                    </a:cubicBezTo>
                    <a:close/>
                  </a:path>
                </a:pathLst>
              </a:custGeom>
              <a:gradFill>
                <a:gsLst>
                  <a:gs pos="0">
                    <a:srgbClr val="377EB3"/>
                  </a:gs>
                  <a:gs pos="100000">
                    <a:srgbClr val="181E36"/>
                  </a:gs>
                </a:gsLst>
                <a:lin ang="2700000" scaled="0"/>
              </a:gradFill>
              <a:ln w="38100">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79" name="矩形: 圆角 1"/>
              <p:cNvSpPr/>
              <p:nvPr/>
            </p:nvSpPr>
            <p:spPr>
              <a:xfrm>
                <a:off x="941472" y="1892468"/>
                <a:ext cx="2093929" cy="5497114"/>
              </a:xfrm>
              <a:prstGeom prst="round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字魂105号-简雅黑" panose="00000500000000000000" pitchFamily="2" charset="-122"/>
                  <a:ea typeface="字魂105号-简雅黑" panose="00000500000000000000" pitchFamily="2" charset="-122"/>
                </a:endParaRPr>
              </a:p>
            </p:txBody>
          </p:sp>
          <p:grpSp>
            <p:nvGrpSpPr>
              <p:cNvPr id="80" name="组合 79"/>
              <p:cNvGrpSpPr/>
              <p:nvPr/>
            </p:nvGrpSpPr>
            <p:grpSpPr>
              <a:xfrm>
                <a:off x="1519817" y="3322900"/>
                <a:ext cx="1311140" cy="3667286"/>
                <a:chOff x="2043222" y="2942361"/>
                <a:chExt cx="1311140" cy="3667286"/>
              </a:xfrm>
            </p:grpSpPr>
            <p:sp>
              <p:nvSpPr>
                <p:cNvPr id="82" name="矩形 81"/>
                <p:cNvSpPr/>
                <p:nvPr/>
              </p:nvSpPr>
              <p:spPr>
                <a:xfrm rot="5400000">
                  <a:off x="671042" y="4322463"/>
                  <a:ext cx="3659364" cy="915003"/>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50000"/>
                    </a:lnSpc>
                    <a:spcBef>
                      <a:spcPts val="0"/>
                    </a:spcBef>
                    <a:spcAft>
                      <a:spcPts val="0"/>
                    </a:spcAft>
                    <a:buClrTx/>
                    <a:buSzTx/>
                    <a:buFontTx/>
                    <a:buNone/>
                    <a:defRPr/>
                  </a:pPr>
                  <a:r>
                    <a:rPr kumimoji="0" lang="zh-CN" altLang="en-US" sz="1000" b="0" i="0" u="none" strike="noStrike" kern="1200" cap="none" spc="0" normalizeH="0" baseline="0" noProof="0" dirty="0">
                      <a:ln>
                        <a:noFill/>
                      </a:ln>
                      <a:solidFill>
                        <a:prstClr val="black">
                          <a:lumMod val="50000"/>
                          <a:lumOff val="50000"/>
                        </a:prstClr>
                      </a:solidFill>
                      <a:effectLst/>
                      <a:uLnTx/>
                      <a:uFillTx/>
                      <a:latin typeface="字魂105号-简雅黑" panose="00000500000000000000" pitchFamily="2" charset="-122"/>
                      <a:ea typeface="字魂105号-简雅黑" panose="00000500000000000000" pitchFamily="2" charset="-122"/>
                      <a:cs typeface="+mn-cs"/>
                    </a:rPr>
                    <a:t>用户可以在投影仪或者计算机上进行演示，也可以将演示文稿打印出来，制作成胶片，以便应用到更广泛的领域中</a:t>
                  </a:r>
                </a:p>
              </p:txBody>
            </p:sp>
            <p:sp>
              <p:nvSpPr>
                <p:cNvPr id="83" name="矩形 82"/>
                <p:cNvSpPr/>
                <p:nvPr/>
              </p:nvSpPr>
              <p:spPr>
                <a:xfrm rot="5400000">
                  <a:off x="1898862" y="3929559"/>
                  <a:ext cx="2442697" cy="468302"/>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lumMod val="65000"/>
                          <a:lumOff val="35000"/>
                        </a:prstClr>
                      </a:solidFill>
                      <a:effectLst/>
                      <a:uLnTx/>
                      <a:uFillTx/>
                      <a:latin typeface="字魂105号-简雅黑" panose="00000500000000000000" pitchFamily="2" charset="-122"/>
                      <a:ea typeface="字魂105号-简雅黑" panose="00000500000000000000" pitchFamily="2" charset="-122"/>
                      <a:cs typeface="+mn-cs"/>
                    </a:rPr>
                    <a:t>标题文字添加</a:t>
                  </a:r>
                </a:p>
              </p:txBody>
            </p:sp>
          </p:grpSp>
        </p:grpSp>
        <p:sp>
          <p:nvSpPr>
            <p:cNvPr id="91" name="椭圆 30"/>
            <p:cNvSpPr/>
            <p:nvPr/>
          </p:nvSpPr>
          <p:spPr>
            <a:xfrm>
              <a:off x="1633113" y="4658746"/>
              <a:ext cx="522278" cy="479454"/>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dirty="0">
                <a:latin typeface="字魂105号-简雅黑" panose="00000500000000000000" pitchFamily="2" charset="-122"/>
                <a:ea typeface="字魂105号-简雅黑" panose="00000500000000000000" pitchFamily="2" charset="-122"/>
              </a:endParaRPr>
            </a:p>
          </p:txBody>
        </p:sp>
      </p:grpSp>
      <p:grpSp>
        <p:nvGrpSpPr>
          <p:cNvPr id="7" name="组合 6"/>
          <p:cNvGrpSpPr/>
          <p:nvPr/>
        </p:nvGrpSpPr>
        <p:grpSpPr>
          <a:xfrm>
            <a:off x="6457467" y="4114251"/>
            <a:ext cx="4552122" cy="1733968"/>
            <a:chOff x="6457467" y="4022810"/>
            <a:chExt cx="4552122" cy="1733968"/>
          </a:xfrm>
        </p:grpSpPr>
        <p:grpSp>
          <p:nvGrpSpPr>
            <p:cNvPr id="84" name="组合 83"/>
            <p:cNvGrpSpPr/>
            <p:nvPr/>
          </p:nvGrpSpPr>
          <p:grpSpPr>
            <a:xfrm rot="16200000">
              <a:off x="7866544" y="2613733"/>
              <a:ext cx="1733968" cy="4552122"/>
              <a:chOff x="941472" y="1892468"/>
              <a:chExt cx="2093929" cy="5497114"/>
            </a:xfrm>
          </p:grpSpPr>
          <p:sp>
            <p:nvSpPr>
              <p:cNvPr id="85" name="任意多边形: 形状 13"/>
              <p:cNvSpPr/>
              <p:nvPr/>
            </p:nvSpPr>
            <p:spPr>
              <a:xfrm>
                <a:off x="941472" y="1892469"/>
                <a:ext cx="2093929" cy="1142561"/>
              </a:xfrm>
              <a:custGeom>
                <a:avLst/>
                <a:gdLst>
                  <a:gd name="connsiteX0" fmla="*/ 419919 w 2519464"/>
                  <a:gd name="connsiteY0" fmla="*/ 0 h 1142561"/>
                  <a:gd name="connsiteX1" fmla="*/ 2099545 w 2519464"/>
                  <a:gd name="connsiteY1" fmla="*/ 0 h 1142561"/>
                  <a:gd name="connsiteX2" fmla="*/ 2519464 w 2519464"/>
                  <a:gd name="connsiteY2" fmla="*/ 419919 h 1142561"/>
                  <a:gd name="connsiteX3" fmla="*/ 2519464 w 2519464"/>
                  <a:gd name="connsiteY3" fmla="*/ 1142561 h 1142561"/>
                  <a:gd name="connsiteX4" fmla="*/ 0 w 2519464"/>
                  <a:gd name="connsiteY4" fmla="*/ 1142561 h 1142561"/>
                  <a:gd name="connsiteX5" fmla="*/ 0 w 2519464"/>
                  <a:gd name="connsiteY5" fmla="*/ 419919 h 1142561"/>
                  <a:gd name="connsiteX6" fmla="*/ 419919 w 2519464"/>
                  <a:gd name="connsiteY6" fmla="*/ 0 h 114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9464" h="1142561">
                    <a:moveTo>
                      <a:pt x="419919" y="0"/>
                    </a:moveTo>
                    <a:lnTo>
                      <a:pt x="2099545" y="0"/>
                    </a:lnTo>
                    <a:cubicBezTo>
                      <a:pt x="2331460" y="0"/>
                      <a:pt x="2519464" y="188004"/>
                      <a:pt x="2519464" y="419919"/>
                    </a:cubicBezTo>
                    <a:lnTo>
                      <a:pt x="2519464" y="1142561"/>
                    </a:lnTo>
                    <a:lnTo>
                      <a:pt x="0" y="1142561"/>
                    </a:lnTo>
                    <a:lnTo>
                      <a:pt x="0" y="419919"/>
                    </a:lnTo>
                    <a:cubicBezTo>
                      <a:pt x="0" y="188004"/>
                      <a:pt x="188004" y="0"/>
                      <a:pt x="419919" y="0"/>
                    </a:cubicBezTo>
                    <a:close/>
                  </a:path>
                </a:pathLst>
              </a:custGeom>
              <a:gradFill>
                <a:gsLst>
                  <a:gs pos="0">
                    <a:srgbClr val="377EB3"/>
                  </a:gs>
                  <a:gs pos="100000">
                    <a:srgbClr val="181E36"/>
                  </a:gs>
                </a:gsLst>
                <a:lin ang="2700000" scaled="0"/>
              </a:gradFill>
              <a:ln w="38100">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86" name="矩形: 圆角 1"/>
              <p:cNvSpPr/>
              <p:nvPr/>
            </p:nvSpPr>
            <p:spPr>
              <a:xfrm>
                <a:off x="941472" y="1892468"/>
                <a:ext cx="2093929" cy="5497114"/>
              </a:xfrm>
              <a:prstGeom prst="round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字魂105号-简雅黑" panose="00000500000000000000" pitchFamily="2" charset="-122"/>
                  <a:ea typeface="字魂105号-简雅黑" panose="00000500000000000000" pitchFamily="2" charset="-122"/>
                </a:endParaRPr>
              </a:p>
            </p:txBody>
          </p:sp>
          <p:grpSp>
            <p:nvGrpSpPr>
              <p:cNvPr id="87" name="组合 86"/>
              <p:cNvGrpSpPr/>
              <p:nvPr/>
            </p:nvGrpSpPr>
            <p:grpSpPr>
              <a:xfrm>
                <a:off x="1519818" y="3322899"/>
                <a:ext cx="1311142" cy="3667287"/>
                <a:chOff x="2043223" y="2942360"/>
                <a:chExt cx="1311142" cy="3667287"/>
              </a:xfrm>
            </p:grpSpPr>
            <p:sp>
              <p:nvSpPr>
                <p:cNvPr id="89" name="矩形 88"/>
                <p:cNvSpPr/>
                <p:nvPr/>
              </p:nvSpPr>
              <p:spPr>
                <a:xfrm rot="5400000">
                  <a:off x="671043" y="4322463"/>
                  <a:ext cx="3659364" cy="915004"/>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50000"/>
                    </a:lnSpc>
                    <a:spcBef>
                      <a:spcPts val="0"/>
                    </a:spcBef>
                    <a:spcAft>
                      <a:spcPts val="0"/>
                    </a:spcAft>
                    <a:buClrTx/>
                    <a:buSzTx/>
                    <a:buFontTx/>
                    <a:buNone/>
                    <a:defRPr/>
                  </a:pPr>
                  <a:r>
                    <a:rPr kumimoji="0" lang="zh-CN" altLang="en-US" sz="1000" b="0" i="0" u="none" strike="noStrike" kern="1200" cap="none" spc="0" normalizeH="0" baseline="0" noProof="0" dirty="0">
                      <a:ln>
                        <a:noFill/>
                      </a:ln>
                      <a:solidFill>
                        <a:prstClr val="black">
                          <a:lumMod val="50000"/>
                          <a:lumOff val="50000"/>
                        </a:prstClr>
                      </a:solidFill>
                      <a:effectLst/>
                      <a:uLnTx/>
                      <a:uFillTx/>
                      <a:latin typeface="字魂105号-简雅黑" panose="00000500000000000000" pitchFamily="2" charset="-122"/>
                      <a:ea typeface="字魂105号-简雅黑" panose="00000500000000000000" pitchFamily="2" charset="-122"/>
                      <a:cs typeface="+mn-cs"/>
                    </a:rPr>
                    <a:t>用户可以在投影仪或者计算机上进行演示，也可以将演示文稿打印出来，制作成胶片，以便应用到更广泛的领域中</a:t>
                  </a:r>
                </a:p>
              </p:txBody>
            </p:sp>
            <p:sp>
              <p:nvSpPr>
                <p:cNvPr id="90" name="矩形 89"/>
                <p:cNvSpPr/>
                <p:nvPr/>
              </p:nvSpPr>
              <p:spPr>
                <a:xfrm rot="5400000">
                  <a:off x="1658152" y="4170271"/>
                  <a:ext cx="2924123" cy="468302"/>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lumMod val="65000"/>
                          <a:lumOff val="35000"/>
                        </a:prstClr>
                      </a:solidFill>
                      <a:effectLst/>
                      <a:uLnTx/>
                      <a:uFillTx/>
                      <a:latin typeface="字魂105号-简雅黑" panose="00000500000000000000" pitchFamily="2" charset="-122"/>
                      <a:ea typeface="字魂105号-简雅黑" panose="00000500000000000000" pitchFamily="2" charset="-122"/>
                      <a:cs typeface="+mn-cs"/>
                    </a:rPr>
                    <a:t>标题文字添加</a:t>
                  </a:r>
                </a:p>
              </p:txBody>
            </p:sp>
          </p:grpSp>
        </p:grpSp>
        <p:sp>
          <p:nvSpPr>
            <p:cNvPr id="92" name="椭圆 32"/>
            <p:cNvSpPr/>
            <p:nvPr/>
          </p:nvSpPr>
          <p:spPr>
            <a:xfrm>
              <a:off x="6644076" y="4573764"/>
              <a:ext cx="513564" cy="522278"/>
            </a:xfrm>
            <a:custGeom>
              <a:avLst/>
              <a:gdLst>
                <a:gd name="connsiteX0" fmla="*/ 78191 w 326253"/>
                <a:gd name="connsiteY0" fmla="*/ 141987 h 331788"/>
                <a:gd name="connsiteX1" fmla="*/ 93695 w 326253"/>
                <a:gd name="connsiteY1" fmla="*/ 171683 h 331788"/>
                <a:gd name="connsiteX2" fmla="*/ 80775 w 326253"/>
                <a:gd name="connsiteY2" fmla="*/ 215583 h 331788"/>
                <a:gd name="connsiteX3" fmla="*/ 159586 w 326253"/>
                <a:gd name="connsiteY3" fmla="*/ 183304 h 331788"/>
                <a:gd name="connsiteX4" fmla="*/ 172506 w 326253"/>
                <a:gd name="connsiteY4" fmla="*/ 171683 h 331788"/>
                <a:gd name="connsiteX5" fmla="*/ 194470 w 326253"/>
                <a:gd name="connsiteY5" fmla="*/ 192342 h 331788"/>
                <a:gd name="connsiteX6" fmla="*/ 181550 w 326253"/>
                <a:gd name="connsiteY6" fmla="*/ 285306 h 331788"/>
                <a:gd name="connsiteX7" fmla="*/ 181550 w 326253"/>
                <a:gd name="connsiteY7" fmla="*/ 286597 h 331788"/>
                <a:gd name="connsiteX8" fmla="*/ 194470 w 326253"/>
                <a:gd name="connsiteY8" fmla="*/ 304674 h 331788"/>
                <a:gd name="connsiteX9" fmla="*/ 195762 w 326253"/>
                <a:gd name="connsiteY9" fmla="*/ 304674 h 331788"/>
                <a:gd name="connsiteX10" fmla="*/ 209974 w 326253"/>
                <a:gd name="connsiteY10" fmla="*/ 286597 h 331788"/>
                <a:gd name="connsiteX11" fmla="*/ 209974 w 326253"/>
                <a:gd name="connsiteY11" fmla="*/ 285306 h 331788"/>
                <a:gd name="connsiteX12" fmla="*/ 197054 w 326253"/>
                <a:gd name="connsiteY12" fmla="*/ 192342 h 331788"/>
                <a:gd name="connsiteX13" fmla="*/ 217726 w 326253"/>
                <a:gd name="connsiteY13" fmla="*/ 171683 h 331788"/>
                <a:gd name="connsiteX14" fmla="*/ 230646 w 326253"/>
                <a:gd name="connsiteY14" fmla="*/ 183304 h 331788"/>
                <a:gd name="connsiteX15" fmla="*/ 261654 w 326253"/>
                <a:gd name="connsiteY15" fmla="*/ 196216 h 331788"/>
                <a:gd name="connsiteX16" fmla="*/ 308165 w 326253"/>
                <a:gd name="connsiteY16" fmla="*/ 255609 h 331788"/>
                <a:gd name="connsiteX17" fmla="*/ 324961 w 326253"/>
                <a:gd name="connsiteY17" fmla="*/ 295635 h 331788"/>
                <a:gd name="connsiteX18" fmla="*/ 326253 w 326253"/>
                <a:gd name="connsiteY18" fmla="*/ 304674 h 331788"/>
                <a:gd name="connsiteX19" fmla="*/ 321085 w 326253"/>
                <a:gd name="connsiteY19" fmla="*/ 331788 h 331788"/>
                <a:gd name="connsiteX20" fmla="*/ 271990 w 326253"/>
                <a:gd name="connsiteY20" fmla="*/ 331788 h 331788"/>
                <a:gd name="connsiteX21" fmla="*/ 279742 w 326253"/>
                <a:gd name="connsiteY21" fmla="*/ 304674 h 331788"/>
                <a:gd name="connsiteX22" fmla="*/ 268114 w 326253"/>
                <a:gd name="connsiteY22" fmla="*/ 278850 h 331788"/>
                <a:gd name="connsiteX23" fmla="*/ 268114 w 326253"/>
                <a:gd name="connsiteY23" fmla="*/ 331788 h 331788"/>
                <a:gd name="connsiteX24" fmla="*/ 122119 w 326253"/>
                <a:gd name="connsiteY24" fmla="*/ 331788 h 331788"/>
                <a:gd name="connsiteX25" fmla="*/ 122119 w 326253"/>
                <a:gd name="connsiteY25" fmla="*/ 250445 h 331788"/>
                <a:gd name="connsiteX26" fmla="*/ 56227 w 326253"/>
                <a:gd name="connsiteY26" fmla="*/ 267230 h 331788"/>
                <a:gd name="connsiteX27" fmla="*/ 35555 w 326253"/>
                <a:gd name="connsiteY27" fmla="*/ 256900 h 331788"/>
                <a:gd name="connsiteX28" fmla="*/ 38139 w 326253"/>
                <a:gd name="connsiteY28" fmla="*/ 193633 h 331788"/>
                <a:gd name="connsiteX29" fmla="*/ 49767 w 326253"/>
                <a:gd name="connsiteY29" fmla="*/ 156189 h 331788"/>
                <a:gd name="connsiteX30" fmla="*/ 78191 w 326253"/>
                <a:gd name="connsiteY30" fmla="*/ 141987 h 331788"/>
                <a:gd name="connsiteX31" fmla="*/ 99575 w 326253"/>
                <a:gd name="connsiteY31" fmla="*/ 82184 h 331788"/>
                <a:gd name="connsiteX32" fmla="*/ 116954 w 326253"/>
                <a:gd name="connsiteY32" fmla="*/ 90732 h 331788"/>
                <a:gd name="connsiteX33" fmla="*/ 116954 w 326253"/>
                <a:gd name="connsiteY33" fmla="*/ 95617 h 331788"/>
                <a:gd name="connsiteX34" fmla="*/ 114281 w 326253"/>
                <a:gd name="connsiteY34" fmla="*/ 96838 h 331788"/>
                <a:gd name="connsiteX35" fmla="*/ 112944 w 326253"/>
                <a:gd name="connsiteY35" fmla="*/ 96838 h 331788"/>
                <a:gd name="connsiteX36" fmla="*/ 95565 w 326253"/>
                <a:gd name="connsiteY36" fmla="*/ 87069 h 331788"/>
                <a:gd name="connsiteX37" fmla="*/ 94228 w 326253"/>
                <a:gd name="connsiteY37" fmla="*/ 83405 h 331788"/>
                <a:gd name="connsiteX38" fmla="*/ 99575 w 326253"/>
                <a:gd name="connsiteY38" fmla="*/ 82184 h 331788"/>
                <a:gd name="connsiteX39" fmla="*/ 24452 w 326253"/>
                <a:gd name="connsiteY39" fmla="*/ 82184 h 331788"/>
                <a:gd name="connsiteX40" fmla="*/ 29391 w 326253"/>
                <a:gd name="connsiteY40" fmla="*/ 83405 h 331788"/>
                <a:gd name="connsiteX41" fmla="*/ 28157 w 326253"/>
                <a:gd name="connsiteY41" fmla="*/ 87069 h 331788"/>
                <a:gd name="connsiteX42" fmla="*/ 12105 w 326253"/>
                <a:gd name="connsiteY42" fmla="*/ 96838 h 331788"/>
                <a:gd name="connsiteX43" fmla="*/ 10870 w 326253"/>
                <a:gd name="connsiteY43" fmla="*/ 96838 h 331788"/>
                <a:gd name="connsiteX44" fmla="*/ 7166 w 326253"/>
                <a:gd name="connsiteY44" fmla="*/ 95617 h 331788"/>
                <a:gd name="connsiteX45" fmla="*/ 8400 w 326253"/>
                <a:gd name="connsiteY45" fmla="*/ 90732 h 331788"/>
                <a:gd name="connsiteX46" fmla="*/ 24452 w 326253"/>
                <a:gd name="connsiteY46" fmla="*/ 82184 h 331788"/>
                <a:gd name="connsiteX47" fmla="*/ 59100 w 326253"/>
                <a:gd name="connsiteY47" fmla="*/ 61913 h 331788"/>
                <a:gd name="connsiteX48" fmla="*/ 57739 w 326253"/>
                <a:gd name="connsiteY48" fmla="*/ 63274 h 331788"/>
                <a:gd name="connsiteX49" fmla="*/ 56378 w 326253"/>
                <a:gd name="connsiteY49" fmla="*/ 64635 h 331788"/>
                <a:gd name="connsiteX50" fmla="*/ 61821 w 326253"/>
                <a:gd name="connsiteY50" fmla="*/ 90488 h 331788"/>
                <a:gd name="connsiteX51" fmla="*/ 65903 w 326253"/>
                <a:gd name="connsiteY51" fmla="*/ 64635 h 331788"/>
                <a:gd name="connsiteX52" fmla="*/ 65903 w 326253"/>
                <a:gd name="connsiteY52" fmla="*/ 63274 h 331788"/>
                <a:gd name="connsiteX53" fmla="*/ 64543 w 326253"/>
                <a:gd name="connsiteY53" fmla="*/ 61913 h 331788"/>
                <a:gd name="connsiteX54" fmla="*/ 63182 w 326253"/>
                <a:gd name="connsiteY54" fmla="*/ 63274 h 331788"/>
                <a:gd name="connsiteX55" fmla="*/ 61821 w 326253"/>
                <a:gd name="connsiteY55" fmla="*/ 63274 h 331788"/>
                <a:gd name="connsiteX56" fmla="*/ 60460 w 326253"/>
                <a:gd name="connsiteY56" fmla="*/ 63274 h 331788"/>
                <a:gd name="connsiteX57" fmla="*/ 59100 w 326253"/>
                <a:gd name="connsiteY57" fmla="*/ 61913 h 331788"/>
                <a:gd name="connsiteX58" fmla="*/ 121089 w 326253"/>
                <a:gd name="connsiteY58" fmla="*/ 49213 h 331788"/>
                <a:gd name="connsiteX59" fmla="*/ 124944 w 326253"/>
                <a:gd name="connsiteY59" fmla="*/ 53381 h 331788"/>
                <a:gd name="connsiteX60" fmla="*/ 122374 w 326253"/>
                <a:gd name="connsiteY60" fmla="*/ 57548 h 331788"/>
                <a:gd name="connsiteX61" fmla="*/ 104382 w 326253"/>
                <a:gd name="connsiteY61" fmla="*/ 60326 h 331788"/>
                <a:gd name="connsiteX62" fmla="*/ 103097 w 326253"/>
                <a:gd name="connsiteY62" fmla="*/ 60326 h 331788"/>
                <a:gd name="connsiteX63" fmla="*/ 100526 w 326253"/>
                <a:gd name="connsiteY63" fmla="*/ 57548 h 331788"/>
                <a:gd name="connsiteX64" fmla="*/ 103097 w 326253"/>
                <a:gd name="connsiteY64" fmla="*/ 53381 h 331788"/>
                <a:gd name="connsiteX65" fmla="*/ 121089 w 326253"/>
                <a:gd name="connsiteY65" fmla="*/ 49213 h 331788"/>
                <a:gd name="connsiteX66" fmla="*/ 4308 w 326253"/>
                <a:gd name="connsiteY66" fmla="*/ 49213 h 331788"/>
                <a:gd name="connsiteX67" fmla="*/ 22088 w 326253"/>
                <a:gd name="connsiteY67" fmla="*/ 53381 h 331788"/>
                <a:gd name="connsiteX68" fmla="*/ 24628 w 326253"/>
                <a:gd name="connsiteY68" fmla="*/ 57548 h 331788"/>
                <a:gd name="connsiteX69" fmla="*/ 22088 w 326253"/>
                <a:gd name="connsiteY69" fmla="*/ 60326 h 331788"/>
                <a:gd name="connsiteX70" fmla="*/ 20818 w 326253"/>
                <a:gd name="connsiteY70" fmla="*/ 60326 h 331788"/>
                <a:gd name="connsiteX71" fmla="*/ 3038 w 326253"/>
                <a:gd name="connsiteY71" fmla="*/ 57548 h 331788"/>
                <a:gd name="connsiteX72" fmla="*/ 498 w 326253"/>
                <a:gd name="connsiteY72" fmla="*/ 53381 h 331788"/>
                <a:gd name="connsiteX73" fmla="*/ 4308 w 326253"/>
                <a:gd name="connsiteY73" fmla="*/ 49213 h 331788"/>
                <a:gd name="connsiteX74" fmla="*/ 62728 w 326253"/>
                <a:gd name="connsiteY74" fmla="*/ 41275 h 331788"/>
                <a:gd name="connsiteX75" fmla="*/ 40503 w 326253"/>
                <a:gd name="connsiteY75" fmla="*/ 60552 h 331788"/>
                <a:gd name="connsiteX76" fmla="*/ 47040 w 326253"/>
                <a:gd name="connsiteY76" fmla="*/ 78544 h 331788"/>
                <a:gd name="connsiteX77" fmla="*/ 54884 w 326253"/>
                <a:gd name="connsiteY77" fmla="*/ 95250 h 331788"/>
                <a:gd name="connsiteX78" fmla="*/ 58806 w 326253"/>
                <a:gd name="connsiteY78" fmla="*/ 95250 h 331788"/>
                <a:gd name="connsiteX79" fmla="*/ 53577 w 326253"/>
                <a:gd name="connsiteY79" fmla="*/ 65692 h 331788"/>
                <a:gd name="connsiteX80" fmla="*/ 54884 w 326253"/>
                <a:gd name="connsiteY80" fmla="*/ 60552 h 331788"/>
                <a:gd name="connsiteX81" fmla="*/ 60114 w 326253"/>
                <a:gd name="connsiteY81" fmla="*/ 59267 h 331788"/>
                <a:gd name="connsiteX82" fmla="*/ 62728 w 326253"/>
                <a:gd name="connsiteY82" fmla="*/ 59267 h 331788"/>
                <a:gd name="connsiteX83" fmla="*/ 65343 w 326253"/>
                <a:gd name="connsiteY83" fmla="*/ 59267 h 331788"/>
                <a:gd name="connsiteX84" fmla="*/ 70572 w 326253"/>
                <a:gd name="connsiteY84" fmla="*/ 60552 h 331788"/>
                <a:gd name="connsiteX85" fmla="*/ 71880 w 326253"/>
                <a:gd name="connsiteY85" fmla="*/ 65692 h 331788"/>
                <a:gd name="connsiteX86" fmla="*/ 66650 w 326253"/>
                <a:gd name="connsiteY86" fmla="*/ 95250 h 331788"/>
                <a:gd name="connsiteX87" fmla="*/ 69265 w 326253"/>
                <a:gd name="connsiteY87" fmla="*/ 95250 h 331788"/>
                <a:gd name="connsiteX88" fmla="*/ 77109 w 326253"/>
                <a:gd name="connsiteY88" fmla="*/ 78544 h 331788"/>
                <a:gd name="connsiteX89" fmla="*/ 84953 w 326253"/>
                <a:gd name="connsiteY89" fmla="*/ 60552 h 331788"/>
                <a:gd name="connsiteX90" fmla="*/ 62728 w 326253"/>
                <a:gd name="connsiteY90" fmla="*/ 41275 h 331788"/>
                <a:gd name="connsiteX91" fmla="*/ 62728 w 326253"/>
                <a:gd name="connsiteY91" fmla="*/ 33338 h 331788"/>
                <a:gd name="connsiteX92" fmla="*/ 91303 w 326253"/>
                <a:gd name="connsiteY92" fmla="*/ 60395 h 331788"/>
                <a:gd name="connsiteX93" fmla="*/ 83510 w 326253"/>
                <a:gd name="connsiteY93" fmla="*/ 82298 h 331788"/>
                <a:gd name="connsiteX94" fmla="*/ 77016 w 326253"/>
                <a:gd name="connsiteY94" fmla="*/ 99047 h 331788"/>
                <a:gd name="connsiteX95" fmla="*/ 75717 w 326253"/>
                <a:gd name="connsiteY95" fmla="*/ 111931 h 331788"/>
                <a:gd name="connsiteX96" fmla="*/ 73119 w 326253"/>
                <a:gd name="connsiteY96" fmla="*/ 115796 h 331788"/>
                <a:gd name="connsiteX97" fmla="*/ 70521 w 326253"/>
                <a:gd name="connsiteY97" fmla="*/ 115796 h 331788"/>
                <a:gd name="connsiteX98" fmla="*/ 62728 w 326253"/>
                <a:gd name="connsiteY98" fmla="*/ 122238 h 331788"/>
                <a:gd name="connsiteX99" fmla="*/ 54935 w 326253"/>
                <a:gd name="connsiteY99" fmla="*/ 115796 h 331788"/>
                <a:gd name="connsiteX100" fmla="*/ 52337 w 326253"/>
                <a:gd name="connsiteY100" fmla="*/ 115796 h 331788"/>
                <a:gd name="connsiteX101" fmla="*/ 48441 w 326253"/>
                <a:gd name="connsiteY101" fmla="*/ 111931 h 331788"/>
                <a:gd name="connsiteX102" fmla="*/ 48441 w 326253"/>
                <a:gd name="connsiteY102" fmla="*/ 99047 h 331788"/>
                <a:gd name="connsiteX103" fmla="*/ 41946 w 326253"/>
                <a:gd name="connsiteY103" fmla="*/ 82298 h 331788"/>
                <a:gd name="connsiteX104" fmla="*/ 34153 w 326253"/>
                <a:gd name="connsiteY104" fmla="*/ 60395 h 331788"/>
                <a:gd name="connsiteX105" fmla="*/ 62728 w 326253"/>
                <a:gd name="connsiteY105" fmla="*/ 33338 h 331788"/>
                <a:gd name="connsiteX106" fmla="*/ 195140 w 326253"/>
                <a:gd name="connsiteY106" fmla="*/ 26988 h 331788"/>
                <a:gd name="connsiteX107" fmla="*/ 254816 w 326253"/>
                <a:gd name="connsiteY107" fmla="*/ 86198 h 331788"/>
                <a:gd name="connsiteX108" fmla="*/ 195140 w 326253"/>
                <a:gd name="connsiteY108" fmla="*/ 169863 h 331788"/>
                <a:gd name="connsiteX109" fmla="*/ 134166 w 326253"/>
                <a:gd name="connsiteY109" fmla="*/ 86198 h 331788"/>
                <a:gd name="connsiteX110" fmla="*/ 195140 w 326253"/>
                <a:gd name="connsiteY110" fmla="*/ 26988 h 331788"/>
                <a:gd name="connsiteX111" fmla="*/ 103011 w 326253"/>
                <a:gd name="connsiteY111" fmla="*/ 14288 h 331788"/>
                <a:gd name="connsiteX112" fmla="*/ 104301 w 326253"/>
                <a:gd name="connsiteY112" fmla="*/ 19448 h 331788"/>
                <a:gd name="connsiteX113" fmla="*/ 91403 w 326253"/>
                <a:gd name="connsiteY113" fmla="*/ 33636 h 331788"/>
                <a:gd name="connsiteX114" fmla="*/ 88823 w 326253"/>
                <a:gd name="connsiteY114" fmla="*/ 34926 h 331788"/>
                <a:gd name="connsiteX115" fmla="*/ 87533 w 326253"/>
                <a:gd name="connsiteY115" fmla="*/ 34926 h 331788"/>
                <a:gd name="connsiteX116" fmla="*/ 86243 w 326253"/>
                <a:gd name="connsiteY116" fmla="*/ 29767 h 331788"/>
                <a:gd name="connsiteX117" fmla="*/ 99142 w 326253"/>
                <a:gd name="connsiteY117" fmla="*/ 15578 h 331788"/>
                <a:gd name="connsiteX118" fmla="*/ 103011 w 326253"/>
                <a:gd name="connsiteY118" fmla="*/ 14288 h 331788"/>
                <a:gd name="connsiteX119" fmla="*/ 21136 w 326253"/>
                <a:gd name="connsiteY119" fmla="*/ 14288 h 331788"/>
                <a:gd name="connsiteX120" fmla="*/ 26216 w 326253"/>
                <a:gd name="connsiteY120" fmla="*/ 15578 h 331788"/>
                <a:gd name="connsiteX121" fmla="*/ 37646 w 326253"/>
                <a:gd name="connsiteY121" fmla="*/ 29767 h 331788"/>
                <a:gd name="connsiteX122" fmla="*/ 37646 w 326253"/>
                <a:gd name="connsiteY122" fmla="*/ 34926 h 331788"/>
                <a:gd name="connsiteX123" fmla="*/ 35106 w 326253"/>
                <a:gd name="connsiteY123" fmla="*/ 34926 h 331788"/>
                <a:gd name="connsiteX124" fmla="*/ 32566 w 326253"/>
                <a:gd name="connsiteY124" fmla="*/ 33636 h 331788"/>
                <a:gd name="connsiteX125" fmla="*/ 21136 w 326253"/>
                <a:gd name="connsiteY125" fmla="*/ 19448 h 331788"/>
                <a:gd name="connsiteX126" fmla="*/ 19866 w 326253"/>
                <a:gd name="connsiteY126" fmla="*/ 16868 h 331788"/>
                <a:gd name="connsiteX127" fmla="*/ 21136 w 326253"/>
                <a:gd name="connsiteY127" fmla="*/ 14288 h 331788"/>
                <a:gd name="connsiteX128" fmla="*/ 61935 w 326253"/>
                <a:gd name="connsiteY128" fmla="*/ 0 h 331788"/>
                <a:gd name="connsiteX129" fmla="*/ 65904 w 326253"/>
                <a:gd name="connsiteY129" fmla="*/ 4048 h 331788"/>
                <a:gd name="connsiteX130" fmla="*/ 65904 w 326253"/>
                <a:gd name="connsiteY130" fmla="*/ 22940 h 331788"/>
                <a:gd name="connsiteX131" fmla="*/ 61935 w 326253"/>
                <a:gd name="connsiteY131" fmla="*/ 26988 h 331788"/>
                <a:gd name="connsiteX132" fmla="*/ 59289 w 326253"/>
                <a:gd name="connsiteY132" fmla="*/ 25639 h 331788"/>
                <a:gd name="connsiteX133" fmla="*/ 57966 w 326253"/>
                <a:gd name="connsiteY133" fmla="*/ 22940 h 331788"/>
                <a:gd name="connsiteX134" fmla="*/ 57966 w 326253"/>
                <a:gd name="connsiteY134" fmla="*/ 4048 h 331788"/>
                <a:gd name="connsiteX135" fmla="*/ 61935 w 326253"/>
                <a:gd name="connsiteY135"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326253" h="331788">
                  <a:moveTo>
                    <a:pt x="78191" y="141987"/>
                  </a:moveTo>
                  <a:cubicBezTo>
                    <a:pt x="91111" y="145860"/>
                    <a:pt x="97571" y="158772"/>
                    <a:pt x="93695" y="171683"/>
                  </a:cubicBezTo>
                  <a:cubicBezTo>
                    <a:pt x="88527" y="187177"/>
                    <a:pt x="83359" y="202671"/>
                    <a:pt x="80775" y="215583"/>
                  </a:cubicBezTo>
                  <a:cubicBezTo>
                    <a:pt x="101447" y="209127"/>
                    <a:pt x="159586" y="183304"/>
                    <a:pt x="159586" y="183304"/>
                  </a:cubicBezTo>
                  <a:cubicBezTo>
                    <a:pt x="159586" y="183304"/>
                    <a:pt x="159586" y="183304"/>
                    <a:pt x="172506" y="171683"/>
                  </a:cubicBezTo>
                  <a:cubicBezTo>
                    <a:pt x="172506" y="171683"/>
                    <a:pt x="172506" y="171683"/>
                    <a:pt x="194470" y="192342"/>
                  </a:cubicBezTo>
                  <a:cubicBezTo>
                    <a:pt x="194470" y="192342"/>
                    <a:pt x="194470" y="192342"/>
                    <a:pt x="181550" y="285306"/>
                  </a:cubicBezTo>
                  <a:cubicBezTo>
                    <a:pt x="181550" y="285306"/>
                    <a:pt x="181550" y="285306"/>
                    <a:pt x="181550" y="286597"/>
                  </a:cubicBezTo>
                  <a:cubicBezTo>
                    <a:pt x="181550" y="286597"/>
                    <a:pt x="181550" y="286597"/>
                    <a:pt x="194470" y="304674"/>
                  </a:cubicBezTo>
                  <a:cubicBezTo>
                    <a:pt x="194470" y="304674"/>
                    <a:pt x="194470" y="304674"/>
                    <a:pt x="195762" y="304674"/>
                  </a:cubicBezTo>
                  <a:cubicBezTo>
                    <a:pt x="195762" y="304674"/>
                    <a:pt x="195762" y="304674"/>
                    <a:pt x="209974" y="286597"/>
                  </a:cubicBezTo>
                  <a:cubicBezTo>
                    <a:pt x="209974" y="285306"/>
                    <a:pt x="209974" y="285306"/>
                    <a:pt x="209974" y="285306"/>
                  </a:cubicBezTo>
                  <a:cubicBezTo>
                    <a:pt x="209974" y="285306"/>
                    <a:pt x="209974" y="285306"/>
                    <a:pt x="197054" y="192342"/>
                  </a:cubicBezTo>
                  <a:cubicBezTo>
                    <a:pt x="197054" y="192342"/>
                    <a:pt x="197054" y="192342"/>
                    <a:pt x="217726" y="171683"/>
                  </a:cubicBezTo>
                  <a:cubicBezTo>
                    <a:pt x="217726" y="171683"/>
                    <a:pt x="217726" y="171683"/>
                    <a:pt x="230646" y="183304"/>
                  </a:cubicBezTo>
                  <a:cubicBezTo>
                    <a:pt x="230646" y="183304"/>
                    <a:pt x="261654" y="196216"/>
                    <a:pt x="261654" y="196216"/>
                  </a:cubicBezTo>
                  <a:cubicBezTo>
                    <a:pt x="278450" y="205254"/>
                    <a:pt x="293953" y="223330"/>
                    <a:pt x="308165" y="255609"/>
                  </a:cubicBezTo>
                  <a:cubicBezTo>
                    <a:pt x="318501" y="276268"/>
                    <a:pt x="324961" y="294344"/>
                    <a:pt x="324961" y="295635"/>
                  </a:cubicBezTo>
                  <a:cubicBezTo>
                    <a:pt x="326253" y="298218"/>
                    <a:pt x="326253" y="300800"/>
                    <a:pt x="326253" y="304674"/>
                  </a:cubicBezTo>
                  <a:cubicBezTo>
                    <a:pt x="326253" y="305965"/>
                    <a:pt x="324961" y="316294"/>
                    <a:pt x="321085" y="331788"/>
                  </a:cubicBezTo>
                  <a:cubicBezTo>
                    <a:pt x="321085" y="331788"/>
                    <a:pt x="321085" y="331788"/>
                    <a:pt x="271990" y="331788"/>
                  </a:cubicBezTo>
                  <a:cubicBezTo>
                    <a:pt x="275866" y="318876"/>
                    <a:pt x="278450" y="309838"/>
                    <a:pt x="279742" y="304674"/>
                  </a:cubicBezTo>
                  <a:cubicBezTo>
                    <a:pt x="277158" y="299509"/>
                    <a:pt x="273282" y="289180"/>
                    <a:pt x="268114" y="278850"/>
                  </a:cubicBezTo>
                  <a:cubicBezTo>
                    <a:pt x="268114" y="278850"/>
                    <a:pt x="268114" y="278850"/>
                    <a:pt x="268114" y="331788"/>
                  </a:cubicBezTo>
                  <a:cubicBezTo>
                    <a:pt x="268114" y="331788"/>
                    <a:pt x="268114" y="331788"/>
                    <a:pt x="122119" y="331788"/>
                  </a:cubicBezTo>
                  <a:cubicBezTo>
                    <a:pt x="122119" y="331788"/>
                    <a:pt x="122119" y="331788"/>
                    <a:pt x="122119" y="250445"/>
                  </a:cubicBezTo>
                  <a:cubicBezTo>
                    <a:pt x="94987" y="260774"/>
                    <a:pt x="70439" y="267230"/>
                    <a:pt x="56227" y="267230"/>
                  </a:cubicBezTo>
                  <a:cubicBezTo>
                    <a:pt x="48475" y="267230"/>
                    <a:pt x="40723" y="263356"/>
                    <a:pt x="35555" y="256900"/>
                  </a:cubicBezTo>
                  <a:cubicBezTo>
                    <a:pt x="27803" y="245280"/>
                    <a:pt x="27803" y="229786"/>
                    <a:pt x="38139" y="193633"/>
                  </a:cubicBezTo>
                  <a:cubicBezTo>
                    <a:pt x="43307" y="175557"/>
                    <a:pt x="48475" y="157481"/>
                    <a:pt x="49767" y="156189"/>
                  </a:cubicBezTo>
                  <a:cubicBezTo>
                    <a:pt x="53643" y="144569"/>
                    <a:pt x="66563" y="138113"/>
                    <a:pt x="78191" y="141987"/>
                  </a:cubicBezTo>
                  <a:close/>
                  <a:moveTo>
                    <a:pt x="99575" y="82184"/>
                  </a:moveTo>
                  <a:lnTo>
                    <a:pt x="116954" y="90732"/>
                  </a:lnTo>
                  <a:cubicBezTo>
                    <a:pt x="118291" y="91954"/>
                    <a:pt x="118291" y="93175"/>
                    <a:pt x="116954" y="95617"/>
                  </a:cubicBezTo>
                  <a:cubicBezTo>
                    <a:pt x="116954" y="96838"/>
                    <a:pt x="115618" y="96838"/>
                    <a:pt x="114281" y="96838"/>
                  </a:cubicBezTo>
                  <a:cubicBezTo>
                    <a:pt x="114281" y="96838"/>
                    <a:pt x="112944" y="96838"/>
                    <a:pt x="112944" y="96838"/>
                  </a:cubicBezTo>
                  <a:cubicBezTo>
                    <a:pt x="112944" y="96838"/>
                    <a:pt x="112944" y="96838"/>
                    <a:pt x="95565" y="87069"/>
                  </a:cubicBezTo>
                  <a:cubicBezTo>
                    <a:pt x="94228" y="87069"/>
                    <a:pt x="92891" y="84627"/>
                    <a:pt x="94228" y="83405"/>
                  </a:cubicBezTo>
                  <a:cubicBezTo>
                    <a:pt x="95565" y="80963"/>
                    <a:pt x="96902" y="80963"/>
                    <a:pt x="99575" y="82184"/>
                  </a:cubicBezTo>
                  <a:close/>
                  <a:moveTo>
                    <a:pt x="24452" y="82184"/>
                  </a:moveTo>
                  <a:cubicBezTo>
                    <a:pt x="25687" y="80963"/>
                    <a:pt x="28157" y="80963"/>
                    <a:pt x="29391" y="83405"/>
                  </a:cubicBezTo>
                  <a:cubicBezTo>
                    <a:pt x="29391" y="84627"/>
                    <a:pt x="29391" y="87069"/>
                    <a:pt x="28157" y="87069"/>
                  </a:cubicBezTo>
                  <a:cubicBezTo>
                    <a:pt x="28157" y="87069"/>
                    <a:pt x="28157" y="87069"/>
                    <a:pt x="12105" y="96838"/>
                  </a:cubicBezTo>
                  <a:cubicBezTo>
                    <a:pt x="12105" y="96838"/>
                    <a:pt x="10870" y="96838"/>
                    <a:pt x="10870" y="96838"/>
                  </a:cubicBezTo>
                  <a:cubicBezTo>
                    <a:pt x="9635" y="96838"/>
                    <a:pt x="8400" y="96838"/>
                    <a:pt x="7166" y="95617"/>
                  </a:cubicBezTo>
                  <a:cubicBezTo>
                    <a:pt x="7166" y="93175"/>
                    <a:pt x="7166" y="91954"/>
                    <a:pt x="8400" y="90732"/>
                  </a:cubicBezTo>
                  <a:cubicBezTo>
                    <a:pt x="8400" y="90732"/>
                    <a:pt x="8400" y="90732"/>
                    <a:pt x="24452" y="82184"/>
                  </a:cubicBezTo>
                  <a:close/>
                  <a:moveTo>
                    <a:pt x="59100" y="61913"/>
                  </a:moveTo>
                  <a:cubicBezTo>
                    <a:pt x="59100" y="61913"/>
                    <a:pt x="57739" y="61913"/>
                    <a:pt x="57739" y="63274"/>
                  </a:cubicBezTo>
                  <a:cubicBezTo>
                    <a:pt x="57739" y="63274"/>
                    <a:pt x="56378" y="63274"/>
                    <a:pt x="56378" y="64635"/>
                  </a:cubicBezTo>
                  <a:cubicBezTo>
                    <a:pt x="56378" y="64635"/>
                    <a:pt x="56378" y="64635"/>
                    <a:pt x="61821" y="90488"/>
                  </a:cubicBezTo>
                  <a:lnTo>
                    <a:pt x="65903" y="64635"/>
                  </a:lnTo>
                  <a:cubicBezTo>
                    <a:pt x="65903" y="63274"/>
                    <a:pt x="65903" y="63274"/>
                    <a:pt x="65903" y="63274"/>
                  </a:cubicBezTo>
                  <a:cubicBezTo>
                    <a:pt x="65903" y="61913"/>
                    <a:pt x="64543" y="61913"/>
                    <a:pt x="64543" y="61913"/>
                  </a:cubicBezTo>
                  <a:cubicBezTo>
                    <a:pt x="64543" y="61913"/>
                    <a:pt x="63182" y="61913"/>
                    <a:pt x="63182" y="63274"/>
                  </a:cubicBezTo>
                  <a:cubicBezTo>
                    <a:pt x="63182" y="63274"/>
                    <a:pt x="61821" y="63274"/>
                    <a:pt x="61821" y="63274"/>
                  </a:cubicBezTo>
                  <a:cubicBezTo>
                    <a:pt x="60460" y="63274"/>
                    <a:pt x="60460" y="63274"/>
                    <a:pt x="60460" y="63274"/>
                  </a:cubicBezTo>
                  <a:cubicBezTo>
                    <a:pt x="59100" y="61913"/>
                    <a:pt x="59100" y="61913"/>
                    <a:pt x="59100" y="61913"/>
                  </a:cubicBezTo>
                  <a:close/>
                  <a:moveTo>
                    <a:pt x="121089" y="49213"/>
                  </a:moveTo>
                  <a:cubicBezTo>
                    <a:pt x="123659" y="49213"/>
                    <a:pt x="124944" y="50602"/>
                    <a:pt x="124944" y="53381"/>
                  </a:cubicBezTo>
                  <a:cubicBezTo>
                    <a:pt x="126229" y="54770"/>
                    <a:pt x="124944" y="56159"/>
                    <a:pt x="122374" y="57548"/>
                  </a:cubicBezTo>
                  <a:cubicBezTo>
                    <a:pt x="122374" y="57548"/>
                    <a:pt x="122374" y="57548"/>
                    <a:pt x="104382" y="60326"/>
                  </a:cubicBezTo>
                  <a:cubicBezTo>
                    <a:pt x="103097" y="60326"/>
                    <a:pt x="103097" y="60326"/>
                    <a:pt x="103097" y="60326"/>
                  </a:cubicBezTo>
                  <a:cubicBezTo>
                    <a:pt x="101812" y="60326"/>
                    <a:pt x="100526" y="58937"/>
                    <a:pt x="100526" y="57548"/>
                  </a:cubicBezTo>
                  <a:cubicBezTo>
                    <a:pt x="99241" y="56159"/>
                    <a:pt x="100526" y="53381"/>
                    <a:pt x="103097" y="53381"/>
                  </a:cubicBezTo>
                  <a:cubicBezTo>
                    <a:pt x="103097" y="53381"/>
                    <a:pt x="103097" y="53381"/>
                    <a:pt x="121089" y="49213"/>
                  </a:cubicBezTo>
                  <a:close/>
                  <a:moveTo>
                    <a:pt x="4308" y="49213"/>
                  </a:moveTo>
                  <a:cubicBezTo>
                    <a:pt x="4308" y="49213"/>
                    <a:pt x="4308" y="49213"/>
                    <a:pt x="22088" y="53381"/>
                  </a:cubicBezTo>
                  <a:cubicBezTo>
                    <a:pt x="24628" y="53381"/>
                    <a:pt x="24628" y="56159"/>
                    <a:pt x="24628" y="57548"/>
                  </a:cubicBezTo>
                  <a:cubicBezTo>
                    <a:pt x="24628" y="58937"/>
                    <a:pt x="23358" y="60326"/>
                    <a:pt x="22088" y="60326"/>
                  </a:cubicBezTo>
                  <a:cubicBezTo>
                    <a:pt x="20818" y="60326"/>
                    <a:pt x="20818" y="60326"/>
                    <a:pt x="20818" y="60326"/>
                  </a:cubicBezTo>
                  <a:cubicBezTo>
                    <a:pt x="20818" y="60326"/>
                    <a:pt x="20818" y="60326"/>
                    <a:pt x="3038" y="57548"/>
                  </a:cubicBezTo>
                  <a:cubicBezTo>
                    <a:pt x="498" y="56159"/>
                    <a:pt x="-772" y="54770"/>
                    <a:pt x="498" y="53381"/>
                  </a:cubicBezTo>
                  <a:cubicBezTo>
                    <a:pt x="498" y="50602"/>
                    <a:pt x="1768" y="49213"/>
                    <a:pt x="4308" y="49213"/>
                  </a:cubicBezTo>
                  <a:close/>
                  <a:moveTo>
                    <a:pt x="62728" y="41275"/>
                  </a:moveTo>
                  <a:cubicBezTo>
                    <a:pt x="50962" y="41275"/>
                    <a:pt x="40503" y="50271"/>
                    <a:pt x="40503" y="60552"/>
                  </a:cubicBezTo>
                  <a:cubicBezTo>
                    <a:pt x="40503" y="69548"/>
                    <a:pt x="44425" y="73403"/>
                    <a:pt x="47040" y="78544"/>
                  </a:cubicBezTo>
                  <a:cubicBezTo>
                    <a:pt x="50962" y="83684"/>
                    <a:pt x="54884" y="88825"/>
                    <a:pt x="54884" y="95250"/>
                  </a:cubicBezTo>
                  <a:cubicBezTo>
                    <a:pt x="54884" y="95250"/>
                    <a:pt x="54884" y="95250"/>
                    <a:pt x="58806" y="95250"/>
                  </a:cubicBezTo>
                  <a:cubicBezTo>
                    <a:pt x="58806" y="95250"/>
                    <a:pt x="58806" y="95250"/>
                    <a:pt x="53577" y="65692"/>
                  </a:cubicBezTo>
                  <a:cubicBezTo>
                    <a:pt x="53577" y="64407"/>
                    <a:pt x="53577" y="61837"/>
                    <a:pt x="54884" y="60552"/>
                  </a:cubicBezTo>
                  <a:cubicBezTo>
                    <a:pt x="56191" y="59267"/>
                    <a:pt x="58806" y="59267"/>
                    <a:pt x="60114" y="59267"/>
                  </a:cubicBezTo>
                  <a:cubicBezTo>
                    <a:pt x="61421" y="59267"/>
                    <a:pt x="61421" y="59267"/>
                    <a:pt x="62728" y="59267"/>
                  </a:cubicBezTo>
                  <a:cubicBezTo>
                    <a:pt x="64036" y="59267"/>
                    <a:pt x="64036" y="59267"/>
                    <a:pt x="65343" y="59267"/>
                  </a:cubicBezTo>
                  <a:cubicBezTo>
                    <a:pt x="66650" y="59267"/>
                    <a:pt x="69265" y="59267"/>
                    <a:pt x="70572" y="60552"/>
                  </a:cubicBezTo>
                  <a:cubicBezTo>
                    <a:pt x="70572" y="61837"/>
                    <a:pt x="71880" y="64407"/>
                    <a:pt x="71880" y="65692"/>
                  </a:cubicBezTo>
                  <a:cubicBezTo>
                    <a:pt x="71880" y="65692"/>
                    <a:pt x="71880" y="65692"/>
                    <a:pt x="66650" y="95250"/>
                  </a:cubicBezTo>
                  <a:cubicBezTo>
                    <a:pt x="66650" y="95250"/>
                    <a:pt x="66650" y="95250"/>
                    <a:pt x="69265" y="95250"/>
                  </a:cubicBezTo>
                  <a:cubicBezTo>
                    <a:pt x="70572" y="88825"/>
                    <a:pt x="74494" y="83684"/>
                    <a:pt x="77109" y="78544"/>
                  </a:cubicBezTo>
                  <a:cubicBezTo>
                    <a:pt x="81031" y="73403"/>
                    <a:pt x="84953" y="69548"/>
                    <a:pt x="84953" y="60552"/>
                  </a:cubicBezTo>
                  <a:cubicBezTo>
                    <a:pt x="84953" y="50271"/>
                    <a:pt x="74494" y="41275"/>
                    <a:pt x="62728" y="41275"/>
                  </a:cubicBezTo>
                  <a:close/>
                  <a:moveTo>
                    <a:pt x="62728" y="33338"/>
                  </a:moveTo>
                  <a:cubicBezTo>
                    <a:pt x="78315" y="33338"/>
                    <a:pt x="91303" y="46222"/>
                    <a:pt x="91303" y="60395"/>
                  </a:cubicBezTo>
                  <a:cubicBezTo>
                    <a:pt x="91303" y="70702"/>
                    <a:pt x="87407" y="77144"/>
                    <a:pt x="83510" y="82298"/>
                  </a:cubicBezTo>
                  <a:cubicBezTo>
                    <a:pt x="79613" y="87451"/>
                    <a:pt x="77016" y="92605"/>
                    <a:pt x="77016" y="99047"/>
                  </a:cubicBezTo>
                  <a:cubicBezTo>
                    <a:pt x="77016" y="99047"/>
                    <a:pt x="77016" y="99047"/>
                    <a:pt x="75717" y="111931"/>
                  </a:cubicBezTo>
                  <a:cubicBezTo>
                    <a:pt x="75717" y="114508"/>
                    <a:pt x="74418" y="115796"/>
                    <a:pt x="73119" y="115796"/>
                  </a:cubicBezTo>
                  <a:cubicBezTo>
                    <a:pt x="73119" y="115796"/>
                    <a:pt x="73119" y="115796"/>
                    <a:pt x="70521" y="115796"/>
                  </a:cubicBezTo>
                  <a:cubicBezTo>
                    <a:pt x="69223" y="119661"/>
                    <a:pt x="66625" y="122238"/>
                    <a:pt x="62728" y="122238"/>
                  </a:cubicBezTo>
                  <a:cubicBezTo>
                    <a:pt x="58832" y="122238"/>
                    <a:pt x="54935" y="119661"/>
                    <a:pt x="54935" y="115796"/>
                  </a:cubicBezTo>
                  <a:cubicBezTo>
                    <a:pt x="54935" y="115796"/>
                    <a:pt x="54935" y="115796"/>
                    <a:pt x="52337" y="115796"/>
                  </a:cubicBezTo>
                  <a:cubicBezTo>
                    <a:pt x="51038" y="115796"/>
                    <a:pt x="48441" y="114508"/>
                    <a:pt x="48441" y="111931"/>
                  </a:cubicBezTo>
                  <a:cubicBezTo>
                    <a:pt x="48441" y="111931"/>
                    <a:pt x="48441" y="111931"/>
                    <a:pt x="48441" y="99047"/>
                  </a:cubicBezTo>
                  <a:cubicBezTo>
                    <a:pt x="48441" y="92605"/>
                    <a:pt x="44544" y="87451"/>
                    <a:pt x="41946" y="82298"/>
                  </a:cubicBezTo>
                  <a:cubicBezTo>
                    <a:pt x="38050" y="77144"/>
                    <a:pt x="34153" y="70702"/>
                    <a:pt x="34153" y="60395"/>
                  </a:cubicBezTo>
                  <a:cubicBezTo>
                    <a:pt x="34153" y="46222"/>
                    <a:pt x="47142" y="33338"/>
                    <a:pt x="62728" y="33338"/>
                  </a:cubicBezTo>
                  <a:close/>
                  <a:moveTo>
                    <a:pt x="195140" y="26988"/>
                  </a:moveTo>
                  <a:cubicBezTo>
                    <a:pt x="237951" y="26988"/>
                    <a:pt x="254816" y="48870"/>
                    <a:pt x="254816" y="86198"/>
                  </a:cubicBezTo>
                  <a:cubicBezTo>
                    <a:pt x="253519" y="138971"/>
                    <a:pt x="228870" y="169863"/>
                    <a:pt x="195140" y="169863"/>
                  </a:cubicBezTo>
                  <a:cubicBezTo>
                    <a:pt x="160112" y="169863"/>
                    <a:pt x="135464" y="138971"/>
                    <a:pt x="134166" y="86198"/>
                  </a:cubicBezTo>
                  <a:cubicBezTo>
                    <a:pt x="134166" y="48870"/>
                    <a:pt x="152329" y="26988"/>
                    <a:pt x="195140" y="26988"/>
                  </a:cubicBezTo>
                  <a:close/>
                  <a:moveTo>
                    <a:pt x="103011" y="14288"/>
                  </a:moveTo>
                  <a:cubicBezTo>
                    <a:pt x="105591" y="15578"/>
                    <a:pt x="105591" y="18158"/>
                    <a:pt x="104301" y="19448"/>
                  </a:cubicBezTo>
                  <a:cubicBezTo>
                    <a:pt x="104301" y="19448"/>
                    <a:pt x="104301" y="19448"/>
                    <a:pt x="91403" y="33636"/>
                  </a:cubicBezTo>
                  <a:cubicBezTo>
                    <a:pt x="91403" y="34926"/>
                    <a:pt x="90113" y="34926"/>
                    <a:pt x="88823" y="34926"/>
                  </a:cubicBezTo>
                  <a:cubicBezTo>
                    <a:pt x="88823" y="34926"/>
                    <a:pt x="87533" y="34926"/>
                    <a:pt x="87533" y="34926"/>
                  </a:cubicBezTo>
                  <a:cubicBezTo>
                    <a:pt x="86243" y="33636"/>
                    <a:pt x="84953" y="31057"/>
                    <a:pt x="86243" y="29767"/>
                  </a:cubicBezTo>
                  <a:cubicBezTo>
                    <a:pt x="86243" y="29767"/>
                    <a:pt x="86243" y="29767"/>
                    <a:pt x="99142" y="15578"/>
                  </a:cubicBezTo>
                  <a:cubicBezTo>
                    <a:pt x="100432" y="14288"/>
                    <a:pt x="101722" y="14288"/>
                    <a:pt x="103011" y="14288"/>
                  </a:cubicBezTo>
                  <a:close/>
                  <a:moveTo>
                    <a:pt x="21136" y="14288"/>
                  </a:moveTo>
                  <a:cubicBezTo>
                    <a:pt x="22406" y="14288"/>
                    <a:pt x="24946" y="14288"/>
                    <a:pt x="26216" y="15578"/>
                  </a:cubicBezTo>
                  <a:cubicBezTo>
                    <a:pt x="26216" y="15578"/>
                    <a:pt x="26216" y="15578"/>
                    <a:pt x="37646" y="29767"/>
                  </a:cubicBezTo>
                  <a:cubicBezTo>
                    <a:pt x="38916" y="31057"/>
                    <a:pt x="38916" y="33636"/>
                    <a:pt x="37646" y="34926"/>
                  </a:cubicBezTo>
                  <a:cubicBezTo>
                    <a:pt x="37646" y="34926"/>
                    <a:pt x="36376" y="34926"/>
                    <a:pt x="35106" y="34926"/>
                  </a:cubicBezTo>
                  <a:cubicBezTo>
                    <a:pt x="35106" y="34926"/>
                    <a:pt x="33836" y="34926"/>
                    <a:pt x="32566" y="33636"/>
                  </a:cubicBezTo>
                  <a:lnTo>
                    <a:pt x="21136" y="19448"/>
                  </a:lnTo>
                  <a:cubicBezTo>
                    <a:pt x="21136" y="19448"/>
                    <a:pt x="19866" y="18158"/>
                    <a:pt x="19866" y="16868"/>
                  </a:cubicBezTo>
                  <a:cubicBezTo>
                    <a:pt x="19866" y="16868"/>
                    <a:pt x="21136" y="15578"/>
                    <a:pt x="21136" y="14288"/>
                  </a:cubicBezTo>
                  <a:close/>
                  <a:moveTo>
                    <a:pt x="61935" y="0"/>
                  </a:moveTo>
                  <a:cubicBezTo>
                    <a:pt x="63258" y="0"/>
                    <a:pt x="65904" y="1349"/>
                    <a:pt x="65904" y="4048"/>
                  </a:cubicBezTo>
                  <a:cubicBezTo>
                    <a:pt x="65904" y="4048"/>
                    <a:pt x="65904" y="4048"/>
                    <a:pt x="65904" y="22940"/>
                  </a:cubicBezTo>
                  <a:cubicBezTo>
                    <a:pt x="65904" y="25639"/>
                    <a:pt x="63258" y="26988"/>
                    <a:pt x="61935" y="26988"/>
                  </a:cubicBezTo>
                  <a:cubicBezTo>
                    <a:pt x="60612" y="26988"/>
                    <a:pt x="60612" y="26988"/>
                    <a:pt x="59289" y="25639"/>
                  </a:cubicBezTo>
                  <a:cubicBezTo>
                    <a:pt x="59289" y="25639"/>
                    <a:pt x="57966" y="24289"/>
                    <a:pt x="57966" y="22940"/>
                  </a:cubicBezTo>
                  <a:cubicBezTo>
                    <a:pt x="57966" y="22940"/>
                    <a:pt x="57966" y="22940"/>
                    <a:pt x="57966" y="4048"/>
                  </a:cubicBezTo>
                  <a:cubicBezTo>
                    <a:pt x="57966" y="1349"/>
                    <a:pt x="59289" y="0"/>
                    <a:pt x="6193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dirty="0">
                <a:latin typeface="字魂105号-简雅黑" panose="00000500000000000000" pitchFamily="2" charset="-122"/>
                <a:ea typeface="字魂105号-简雅黑" panose="00000500000000000000" pitchFamily="2" charset="-122"/>
              </a:endParaRPr>
            </a:p>
          </p:txBody>
        </p:sp>
      </p:grpSp>
      <p:grpSp>
        <p:nvGrpSpPr>
          <p:cNvPr id="6" name="组合 5"/>
          <p:cNvGrpSpPr/>
          <p:nvPr/>
        </p:nvGrpSpPr>
        <p:grpSpPr>
          <a:xfrm>
            <a:off x="6457467" y="1961782"/>
            <a:ext cx="4552122" cy="1733968"/>
            <a:chOff x="6457467" y="1961782"/>
            <a:chExt cx="4552122" cy="1733968"/>
          </a:xfrm>
        </p:grpSpPr>
        <p:grpSp>
          <p:nvGrpSpPr>
            <p:cNvPr id="70" name="组合 69"/>
            <p:cNvGrpSpPr/>
            <p:nvPr/>
          </p:nvGrpSpPr>
          <p:grpSpPr>
            <a:xfrm rot="16200000">
              <a:off x="7866544" y="552705"/>
              <a:ext cx="1733968" cy="4552122"/>
              <a:chOff x="941472" y="1892468"/>
              <a:chExt cx="2093929" cy="5497114"/>
            </a:xfrm>
          </p:grpSpPr>
          <p:sp>
            <p:nvSpPr>
              <p:cNvPr id="71" name="任意多边形: 形状 13"/>
              <p:cNvSpPr/>
              <p:nvPr/>
            </p:nvSpPr>
            <p:spPr>
              <a:xfrm>
                <a:off x="941472" y="1892469"/>
                <a:ext cx="2093929" cy="1142561"/>
              </a:xfrm>
              <a:custGeom>
                <a:avLst/>
                <a:gdLst>
                  <a:gd name="connsiteX0" fmla="*/ 419919 w 2519464"/>
                  <a:gd name="connsiteY0" fmla="*/ 0 h 1142561"/>
                  <a:gd name="connsiteX1" fmla="*/ 2099545 w 2519464"/>
                  <a:gd name="connsiteY1" fmla="*/ 0 h 1142561"/>
                  <a:gd name="connsiteX2" fmla="*/ 2519464 w 2519464"/>
                  <a:gd name="connsiteY2" fmla="*/ 419919 h 1142561"/>
                  <a:gd name="connsiteX3" fmla="*/ 2519464 w 2519464"/>
                  <a:gd name="connsiteY3" fmla="*/ 1142561 h 1142561"/>
                  <a:gd name="connsiteX4" fmla="*/ 0 w 2519464"/>
                  <a:gd name="connsiteY4" fmla="*/ 1142561 h 1142561"/>
                  <a:gd name="connsiteX5" fmla="*/ 0 w 2519464"/>
                  <a:gd name="connsiteY5" fmla="*/ 419919 h 1142561"/>
                  <a:gd name="connsiteX6" fmla="*/ 419919 w 2519464"/>
                  <a:gd name="connsiteY6" fmla="*/ 0 h 114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9464" h="1142561">
                    <a:moveTo>
                      <a:pt x="419919" y="0"/>
                    </a:moveTo>
                    <a:lnTo>
                      <a:pt x="2099545" y="0"/>
                    </a:lnTo>
                    <a:cubicBezTo>
                      <a:pt x="2331460" y="0"/>
                      <a:pt x="2519464" y="188004"/>
                      <a:pt x="2519464" y="419919"/>
                    </a:cubicBezTo>
                    <a:lnTo>
                      <a:pt x="2519464" y="1142561"/>
                    </a:lnTo>
                    <a:lnTo>
                      <a:pt x="0" y="1142561"/>
                    </a:lnTo>
                    <a:lnTo>
                      <a:pt x="0" y="419919"/>
                    </a:lnTo>
                    <a:cubicBezTo>
                      <a:pt x="0" y="188004"/>
                      <a:pt x="188004" y="0"/>
                      <a:pt x="419919" y="0"/>
                    </a:cubicBezTo>
                    <a:close/>
                  </a:path>
                </a:pathLst>
              </a:custGeom>
              <a:gradFill>
                <a:gsLst>
                  <a:gs pos="0">
                    <a:srgbClr val="377EB3"/>
                  </a:gs>
                  <a:gs pos="100000">
                    <a:srgbClr val="181E36"/>
                  </a:gs>
                </a:gsLst>
                <a:lin ang="2700000" scaled="0"/>
              </a:gradFill>
              <a:ln w="38100">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72" name="矩形: 圆角 1"/>
              <p:cNvSpPr/>
              <p:nvPr/>
            </p:nvSpPr>
            <p:spPr>
              <a:xfrm>
                <a:off x="941472" y="1892468"/>
                <a:ext cx="2093929" cy="5497114"/>
              </a:xfrm>
              <a:prstGeom prst="round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字魂105号-简雅黑" panose="00000500000000000000" pitchFamily="2" charset="-122"/>
                  <a:ea typeface="字魂105号-简雅黑" panose="00000500000000000000" pitchFamily="2" charset="-122"/>
                </a:endParaRPr>
              </a:p>
            </p:txBody>
          </p:sp>
          <p:grpSp>
            <p:nvGrpSpPr>
              <p:cNvPr id="73" name="组合 72"/>
              <p:cNvGrpSpPr/>
              <p:nvPr/>
            </p:nvGrpSpPr>
            <p:grpSpPr>
              <a:xfrm>
                <a:off x="1519819" y="3322898"/>
                <a:ext cx="1311139" cy="3667287"/>
                <a:chOff x="2043224" y="2942359"/>
                <a:chExt cx="1311139" cy="3667287"/>
              </a:xfrm>
            </p:grpSpPr>
            <p:sp>
              <p:nvSpPr>
                <p:cNvPr id="75" name="矩形 74"/>
                <p:cNvSpPr/>
                <p:nvPr/>
              </p:nvSpPr>
              <p:spPr>
                <a:xfrm rot="5400000">
                  <a:off x="671044" y="4322462"/>
                  <a:ext cx="3659364" cy="915003"/>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50000"/>
                    </a:lnSpc>
                    <a:spcBef>
                      <a:spcPts val="0"/>
                    </a:spcBef>
                    <a:spcAft>
                      <a:spcPts val="0"/>
                    </a:spcAft>
                    <a:buClrTx/>
                    <a:buSzTx/>
                    <a:buFontTx/>
                    <a:buNone/>
                    <a:defRPr/>
                  </a:pPr>
                  <a:r>
                    <a:rPr kumimoji="0" lang="zh-CN" altLang="en-US" sz="1000" b="0" i="0" u="none" strike="noStrike" kern="1200" cap="none" spc="0" normalizeH="0" baseline="0" noProof="0" dirty="0">
                      <a:ln>
                        <a:noFill/>
                      </a:ln>
                      <a:solidFill>
                        <a:prstClr val="black">
                          <a:lumMod val="50000"/>
                          <a:lumOff val="50000"/>
                        </a:prstClr>
                      </a:solidFill>
                      <a:effectLst/>
                      <a:uLnTx/>
                      <a:uFillTx/>
                      <a:latin typeface="字魂105号-简雅黑" panose="00000500000000000000" pitchFamily="2" charset="-122"/>
                      <a:ea typeface="字魂105号-简雅黑" panose="00000500000000000000" pitchFamily="2" charset="-122"/>
                      <a:cs typeface="+mn-cs"/>
                    </a:rPr>
                    <a:t>用户可以在投影仪或者计算机上进行演示，也可以将演示文稿打印出来，制作成胶片，以便应用到更广泛的领域中</a:t>
                  </a:r>
                </a:p>
              </p:txBody>
            </p:sp>
            <p:sp>
              <p:nvSpPr>
                <p:cNvPr id="76" name="矩形 75"/>
                <p:cNvSpPr/>
                <p:nvPr/>
              </p:nvSpPr>
              <p:spPr>
                <a:xfrm rot="5400000">
                  <a:off x="1658151" y="4170269"/>
                  <a:ext cx="2924122" cy="468302"/>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lumMod val="65000"/>
                          <a:lumOff val="35000"/>
                        </a:prstClr>
                      </a:solidFill>
                      <a:effectLst/>
                      <a:uLnTx/>
                      <a:uFillTx/>
                      <a:latin typeface="字魂105号-简雅黑" panose="00000500000000000000" pitchFamily="2" charset="-122"/>
                      <a:ea typeface="字魂105号-简雅黑" panose="00000500000000000000" pitchFamily="2" charset="-122"/>
                      <a:cs typeface="+mn-cs"/>
                    </a:rPr>
                    <a:t>标题文字添加</a:t>
                  </a:r>
                </a:p>
              </p:txBody>
            </p:sp>
          </p:grpSp>
        </p:grpSp>
        <p:sp>
          <p:nvSpPr>
            <p:cNvPr id="93" name="椭圆 31"/>
            <p:cNvSpPr/>
            <p:nvPr/>
          </p:nvSpPr>
          <p:spPr>
            <a:xfrm>
              <a:off x="6645724" y="2580357"/>
              <a:ext cx="522278" cy="522275"/>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dirty="0">
                <a:latin typeface="字魂105号-简雅黑" panose="00000500000000000000" pitchFamily="2" charset="-122"/>
                <a:ea typeface="字魂105号-简雅黑" panose="00000500000000000000" pitchFamily="2" charset="-122"/>
              </a:endParaRPr>
            </a:p>
          </p:txBody>
        </p:sp>
      </p:grpSp>
      <p:grpSp>
        <p:nvGrpSpPr>
          <p:cNvPr id="38" name="组合 37"/>
          <p:cNvGrpSpPr/>
          <p:nvPr/>
        </p:nvGrpSpPr>
        <p:grpSpPr>
          <a:xfrm>
            <a:off x="1165846" y="240596"/>
            <a:ext cx="3537843" cy="584775"/>
            <a:chOff x="5178816" y="786732"/>
            <a:chExt cx="3537843" cy="584775"/>
          </a:xfrm>
        </p:grpSpPr>
        <p:sp>
          <p:nvSpPr>
            <p:cNvPr id="40" name="矩形 39"/>
            <p:cNvSpPr/>
            <p:nvPr/>
          </p:nvSpPr>
          <p:spPr>
            <a:xfrm>
              <a:off x="5178816" y="786732"/>
              <a:ext cx="1794082" cy="584775"/>
            </a:xfrm>
            <a:prstGeom prst="rect">
              <a:avLst/>
            </a:prstGeom>
          </p:spPr>
          <p:txBody>
            <a:bodyPr wrap="none">
              <a:spAutoFit/>
            </a:bodyPr>
            <a:lstStyle/>
            <a:p>
              <a:pPr algn="ctr"/>
              <a:r>
                <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行业分析</a:t>
              </a:r>
            </a:p>
          </p:txBody>
        </p:sp>
        <p:sp>
          <p:nvSpPr>
            <p:cNvPr id="41" name="文本框 40"/>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46" name="文本框 45"/>
          <p:cNvSpPr txBox="1"/>
          <p:nvPr/>
        </p:nvSpPr>
        <p:spPr>
          <a:xfrm>
            <a:off x="9858098" y="352842"/>
            <a:ext cx="2047355"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01</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3415249493"/>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1500" fill="hold"/>
                                        <p:tgtEl>
                                          <p:spTgt spid="39"/>
                                        </p:tgtEl>
                                        <p:attrNameLst>
                                          <p:attrName>ppt_w</p:attrName>
                                        </p:attrNameLst>
                                      </p:cBhvr>
                                      <p:tavLst>
                                        <p:tav tm="0">
                                          <p:val>
                                            <p:fltVal val="0"/>
                                          </p:val>
                                        </p:tav>
                                        <p:tav tm="100000">
                                          <p:val>
                                            <p:strVal val="#ppt_w"/>
                                          </p:val>
                                        </p:tav>
                                      </p:tavLst>
                                    </p:anim>
                                    <p:anim calcmode="lin" valueType="num">
                                      <p:cBhvr>
                                        <p:cTn id="8" dur="1500" fill="hold"/>
                                        <p:tgtEl>
                                          <p:spTgt spid="39"/>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300"/>
                                  </p:stCondLst>
                                  <p:childTnLst>
                                    <p:set>
                                      <p:cBhvr>
                                        <p:cTn id="10" dur="1" fill="hold">
                                          <p:stCondLst>
                                            <p:cond delay="0"/>
                                          </p:stCondLst>
                                        </p:cTn>
                                        <p:tgtEl>
                                          <p:spTgt spid="6"/>
                                        </p:tgtEl>
                                        <p:attrNameLst>
                                          <p:attrName>style.visibility</p:attrName>
                                        </p:attrNameLst>
                                      </p:cBhvr>
                                      <p:to>
                                        <p:strVal val="visible"/>
                                      </p:to>
                                    </p:set>
                                    <p:anim calcmode="lin" valueType="num">
                                      <p:cBhvr>
                                        <p:cTn id="11" dur="1500" fill="hold"/>
                                        <p:tgtEl>
                                          <p:spTgt spid="6"/>
                                        </p:tgtEl>
                                        <p:attrNameLst>
                                          <p:attrName>ppt_w</p:attrName>
                                        </p:attrNameLst>
                                      </p:cBhvr>
                                      <p:tavLst>
                                        <p:tav tm="0">
                                          <p:val>
                                            <p:fltVal val="0"/>
                                          </p:val>
                                        </p:tav>
                                        <p:tav tm="100000">
                                          <p:val>
                                            <p:strVal val="#ppt_w"/>
                                          </p:val>
                                        </p:tav>
                                      </p:tavLst>
                                    </p:anim>
                                    <p:anim calcmode="lin" valueType="num">
                                      <p:cBhvr>
                                        <p:cTn id="12" dur="1500" fill="hold"/>
                                        <p:tgtEl>
                                          <p:spTgt spid="6"/>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600"/>
                                  </p:stCondLst>
                                  <p:childTnLst>
                                    <p:set>
                                      <p:cBhvr>
                                        <p:cTn id="14" dur="1" fill="hold">
                                          <p:stCondLst>
                                            <p:cond delay="0"/>
                                          </p:stCondLst>
                                        </p:cTn>
                                        <p:tgtEl>
                                          <p:spTgt spid="8"/>
                                        </p:tgtEl>
                                        <p:attrNameLst>
                                          <p:attrName>style.visibility</p:attrName>
                                        </p:attrNameLst>
                                      </p:cBhvr>
                                      <p:to>
                                        <p:strVal val="visible"/>
                                      </p:to>
                                    </p:set>
                                    <p:anim calcmode="lin" valueType="num">
                                      <p:cBhvr>
                                        <p:cTn id="15" dur="1500" fill="hold"/>
                                        <p:tgtEl>
                                          <p:spTgt spid="8"/>
                                        </p:tgtEl>
                                        <p:attrNameLst>
                                          <p:attrName>ppt_w</p:attrName>
                                        </p:attrNameLst>
                                      </p:cBhvr>
                                      <p:tavLst>
                                        <p:tav tm="0">
                                          <p:val>
                                            <p:fltVal val="0"/>
                                          </p:val>
                                        </p:tav>
                                        <p:tav tm="100000">
                                          <p:val>
                                            <p:strVal val="#ppt_w"/>
                                          </p:val>
                                        </p:tav>
                                      </p:tavLst>
                                    </p:anim>
                                    <p:anim calcmode="lin" valueType="num">
                                      <p:cBhvr>
                                        <p:cTn id="16" dur="1500" fill="hold"/>
                                        <p:tgtEl>
                                          <p:spTgt spid="8"/>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900"/>
                                  </p:stCondLst>
                                  <p:childTnLst>
                                    <p:set>
                                      <p:cBhvr>
                                        <p:cTn id="18" dur="1" fill="hold">
                                          <p:stCondLst>
                                            <p:cond delay="0"/>
                                          </p:stCondLst>
                                        </p:cTn>
                                        <p:tgtEl>
                                          <p:spTgt spid="7"/>
                                        </p:tgtEl>
                                        <p:attrNameLst>
                                          <p:attrName>style.visibility</p:attrName>
                                        </p:attrNameLst>
                                      </p:cBhvr>
                                      <p:to>
                                        <p:strVal val="visible"/>
                                      </p:to>
                                    </p:set>
                                    <p:anim calcmode="lin" valueType="num">
                                      <p:cBhvr>
                                        <p:cTn id="19" dur="1500" fill="hold"/>
                                        <p:tgtEl>
                                          <p:spTgt spid="7"/>
                                        </p:tgtEl>
                                        <p:attrNameLst>
                                          <p:attrName>ppt_w</p:attrName>
                                        </p:attrNameLst>
                                      </p:cBhvr>
                                      <p:tavLst>
                                        <p:tav tm="0">
                                          <p:val>
                                            <p:fltVal val="0"/>
                                          </p:val>
                                        </p:tav>
                                        <p:tav tm="100000">
                                          <p:val>
                                            <p:strVal val="#ppt_w"/>
                                          </p:val>
                                        </p:tav>
                                      </p:tavLst>
                                    </p:anim>
                                    <p:anim calcmode="lin" valueType="num">
                                      <p:cBhvr>
                                        <p:cTn id="20" dur="1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a:extLst>
              <a:ext uri="{FF2B5EF4-FFF2-40B4-BE49-F238E27FC236}">
                <a16:creationId xmlns:a16="http://schemas.microsoft.com/office/drawing/2014/main" xmlns="" id="{FA46C68E-699A-4BEC-B753-3D6A7B06EEF2}"/>
              </a:ext>
            </a:extLst>
          </p:cNvPr>
          <p:cNvGrpSpPr/>
          <p:nvPr/>
        </p:nvGrpSpPr>
        <p:grpSpPr>
          <a:xfrm>
            <a:off x="4225070" y="2182077"/>
            <a:ext cx="3692434" cy="3760498"/>
            <a:chOff x="3798098" y="1088740"/>
            <a:chExt cx="4595804" cy="4680520"/>
          </a:xfrm>
          <a:effectLst>
            <a:outerShdw blurRad="101600" dist="38100" dir="2700000" algn="tl" rotWithShape="0">
              <a:prstClr val="black">
                <a:alpha val="25000"/>
              </a:prstClr>
            </a:outerShdw>
          </a:effectLst>
        </p:grpSpPr>
        <p:sp>
          <p:nvSpPr>
            <p:cNvPr id="41" name="任意多边形: 形状 40">
              <a:extLst>
                <a:ext uri="{FF2B5EF4-FFF2-40B4-BE49-F238E27FC236}">
                  <a16:creationId xmlns:a16="http://schemas.microsoft.com/office/drawing/2014/main" xmlns="" id="{53FD3A1D-14C2-4716-957D-EA8A9C665D48}"/>
                </a:ext>
              </a:extLst>
            </p:cNvPr>
            <p:cNvSpPr>
              <a:spLocks/>
            </p:cNvSpPr>
            <p:nvPr/>
          </p:nvSpPr>
          <p:spPr bwMode="auto">
            <a:xfrm>
              <a:off x="3798098" y="1088740"/>
              <a:ext cx="988717" cy="1092381"/>
            </a:xfrm>
            <a:custGeom>
              <a:avLst/>
              <a:gdLst>
                <a:gd name="T0" fmla="*/ 80 w 557"/>
                <a:gd name="T1" fmla="*/ 0 h 617"/>
                <a:gd name="T2" fmla="*/ 477 w 557"/>
                <a:gd name="T3" fmla="*/ 0 h 617"/>
                <a:gd name="T4" fmla="*/ 557 w 557"/>
                <a:gd name="T5" fmla="*/ 80 h 617"/>
                <a:gd name="T6" fmla="*/ 557 w 557"/>
                <a:gd name="T7" fmla="*/ 477 h 617"/>
                <a:gd name="T8" fmla="*/ 477 w 557"/>
                <a:gd name="T9" fmla="*/ 557 h 617"/>
                <a:gd name="T10" fmla="*/ 394 w 557"/>
                <a:gd name="T11" fmla="*/ 557 h 617"/>
                <a:gd name="T12" fmla="*/ 310 w 557"/>
                <a:gd name="T13" fmla="*/ 563 h 617"/>
                <a:gd name="T14" fmla="*/ 309 w 557"/>
                <a:gd name="T15" fmla="*/ 565 h 617"/>
                <a:gd name="T16" fmla="*/ 306 w 557"/>
                <a:gd name="T17" fmla="*/ 569 h 617"/>
                <a:gd name="T18" fmla="*/ 302 w 557"/>
                <a:gd name="T19" fmla="*/ 577 h 617"/>
                <a:gd name="T20" fmla="*/ 302 w 557"/>
                <a:gd name="T21" fmla="*/ 577 h 617"/>
                <a:gd name="T22" fmla="*/ 292 w 557"/>
                <a:gd name="T23" fmla="*/ 593 h 617"/>
                <a:gd name="T24" fmla="*/ 292 w 557"/>
                <a:gd name="T25" fmla="*/ 593 h 617"/>
                <a:gd name="T26" fmla="*/ 279 w 557"/>
                <a:gd name="T27" fmla="*/ 617 h 617"/>
                <a:gd name="T28" fmla="*/ 265 w 557"/>
                <a:gd name="T29" fmla="*/ 593 h 617"/>
                <a:gd name="T30" fmla="*/ 260 w 557"/>
                <a:gd name="T31" fmla="*/ 586 h 617"/>
                <a:gd name="T32" fmla="*/ 255 w 557"/>
                <a:gd name="T33" fmla="*/ 576 h 617"/>
                <a:gd name="T34" fmla="*/ 251 w 557"/>
                <a:gd name="T35" fmla="*/ 570 h 617"/>
                <a:gd name="T36" fmla="*/ 251 w 557"/>
                <a:gd name="T37" fmla="*/ 569 h 617"/>
                <a:gd name="T38" fmla="*/ 250 w 557"/>
                <a:gd name="T39" fmla="*/ 568 h 617"/>
                <a:gd name="T40" fmla="*/ 249 w 557"/>
                <a:gd name="T41" fmla="*/ 566 h 617"/>
                <a:gd name="T42" fmla="*/ 247 w 557"/>
                <a:gd name="T43" fmla="*/ 563 h 617"/>
                <a:gd name="T44" fmla="*/ 163 w 557"/>
                <a:gd name="T45" fmla="*/ 557 h 617"/>
                <a:gd name="T46" fmla="*/ 80 w 557"/>
                <a:gd name="T47" fmla="*/ 557 h 617"/>
                <a:gd name="T48" fmla="*/ 0 w 557"/>
                <a:gd name="T49" fmla="*/ 477 h 617"/>
                <a:gd name="T50" fmla="*/ 0 w 557"/>
                <a:gd name="T51" fmla="*/ 80 h 617"/>
                <a:gd name="T52" fmla="*/ 80 w 557"/>
                <a:gd name="T53" fmla="*/ 0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7">
                  <a:moveTo>
                    <a:pt x="80" y="0"/>
                  </a:moveTo>
                  <a:cubicBezTo>
                    <a:pt x="477" y="0"/>
                    <a:pt x="477" y="0"/>
                    <a:pt x="477" y="0"/>
                  </a:cubicBezTo>
                  <a:cubicBezTo>
                    <a:pt x="521" y="0"/>
                    <a:pt x="557" y="36"/>
                    <a:pt x="557" y="80"/>
                  </a:cubicBezTo>
                  <a:cubicBezTo>
                    <a:pt x="557" y="477"/>
                    <a:pt x="557" y="477"/>
                    <a:pt x="557" y="477"/>
                  </a:cubicBezTo>
                  <a:cubicBezTo>
                    <a:pt x="557" y="521"/>
                    <a:pt x="521" y="557"/>
                    <a:pt x="477" y="557"/>
                  </a:cubicBezTo>
                  <a:cubicBezTo>
                    <a:pt x="394" y="557"/>
                    <a:pt x="394" y="557"/>
                    <a:pt x="394" y="557"/>
                  </a:cubicBezTo>
                  <a:cubicBezTo>
                    <a:pt x="350" y="557"/>
                    <a:pt x="312" y="560"/>
                    <a:pt x="310" y="563"/>
                  </a:cubicBezTo>
                  <a:cubicBezTo>
                    <a:pt x="310" y="563"/>
                    <a:pt x="309" y="564"/>
                    <a:pt x="309" y="565"/>
                  </a:cubicBezTo>
                  <a:cubicBezTo>
                    <a:pt x="306" y="569"/>
                    <a:pt x="306" y="569"/>
                    <a:pt x="306" y="569"/>
                  </a:cubicBezTo>
                  <a:cubicBezTo>
                    <a:pt x="302" y="577"/>
                    <a:pt x="302" y="577"/>
                    <a:pt x="302" y="577"/>
                  </a:cubicBezTo>
                  <a:cubicBezTo>
                    <a:pt x="302" y="577"/>
                    <a:pt x="302" y="577"/>
                    <a:pt x="302" y="577"/>
                  </a:cubicBezTo>
                  <a:cubicBezTo>
                    <a:pt x="299" y="582"/>
                    <a:pt x="296" y="588"/>
                    <a:pt x="292" y="593"/>
                  </a:cubicBezTo>
                  <a:cubicBezTo>
                    <a:pt x="292" y="593"/>
                    <a:pt x="292" y="593"/>
                    <a:pt x="292" y="593"/>
                  </a:cubicBezTo>
                  <a:cubicBezTo>
                    <a:pt x="279" y="617"/>
                    <a:pt x="279" y="617"/>
                    <a:pt x="279" y="617"/>
                  </a:cubicBezTo>
                  <a:cubicBezTo>
                    <a:pt x="265" y="593"/>
                    <a:pt x="265" y="593"/>
                    <a:pt x="265" y="593"/>
                  </a:cubicBezTo>
                  <a:cubicBezTo>
                    <a:pt x="260" y="586"/>
                    <a:pt x="260" y="586"/>
                    <a:pt x="260" y="586"/>
                  </a:cubicBezTo>
                  <a:cubicBezTo>
                    <a:pt x="255" y="576"/>
                    <a:pt x="255" y="576"/>
                    <a:pt x="255" y="576"/>
                  </a:cubicBezTo>
                  <a:cubicBezTo>
                    <a:pt x="253" y="574"/>
                    <a:pt x="252" y="572"/>
                    <a:pt x="251" y="570"/>
                  </a:cubicBezTo>
                  <a:cubicBezTo>
                    <a:pt x="251" y="569"/>
                    <a:pt x="251" y="569"/>
                    <a:pt x="251" y="569"/>
                  </a:cubicBezTo>
                  <a:cubicBezTo>
                    <a:pt x="250" y="568"/>
                    <a:pt x="250" y="568"/>
                    <a:pt x="250" y="568"/>
                  </a:cubicBezTo>
                  <a:cubicBezTo>
                    <a:pt x="250" y="567"/>
                    <a:pt x="249" y="566"/>
                    <a:pt x="249" y="566"/>
                  </a:cubicBezTo>
                  <a:cubicBezTo>
                    <a:pt x="247" y="563"/>
                    <a:pt x="247" y="563"/>
                    <a:pt x="247" y="563"/>
                  </a:cubicBezTo>
                  <a:cubicBezTo>
                    <a:pt x="245" y="560"/>
                    <a:pt x="207" y="557"/>
                    <a:pt x="163" y="557"/>
                  </a:cubicBezTo>
                  <a:cubicBezTo>
                    <a:pt x="80" y="557"/>
                    <a:pt x="80" y="557"/>
                    <a:pt x="80" y="557"/>
                  </a:cubicBezTo>
                  <a:cubicBezTo>
                    <a:pt x="36" y="557"/>
                    <a:pt x="0" y="521"/>
                    <a:pt x="0" y="477"/>
                  </a:cubicBezTo>
                  <a:cubicBezTo>
                    <a:pt x="0" y="80"/>
                    <a:pt x="0" y="80"/>
                    <a:pt x="0" y="80"/>
                  </a:cubicBezTo>
                  <a:cubicBezTo>
                    <a:pt x="0" y="36"/>
                    <a:pt x="36" y="0"/>
                    <a:pt x="80" y="0"/>
                  </a:cubicBez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288000" anchor="ctr" anchorCtr="1" compatLnSpc="1">
              <a:prstTxWarp prst="textNoShape">
                <a:avLst/>
              </a:prstTxWarp>
              <a:normAutofit/>
            </a:bodyPr>
            <a:lstStyle/>
            <a:p>
              <a:pPr algn="ctr" defTabSz="1219170"/>
              <a:r>
                <a:rPr lang="en-US" altLang="zh-CN" sz="2800" dirty="0">
                  <a:solidFill>
                    <a:schemeClr val="bg1"/>
                  </a:solidFill>
                  <a:latin typeface="字魂105号-简雅黑" panose="00000500000000000000" pitchFamily="2" charset="-122"/>
                  <a:ea typeface="字魂105号-简雅黑" panose="00000500000000000000" pitchFamily="2" charset="-122"/>
                  <a:cs typeface="+mn-ea"/>
                  <a:sym typeface="+mn-lt"/>
                </a:rPr>
                <a:t>01</a:t>
              </a:r>
            </a:p>
          </p:txBody>
        </p:sp>
        <p:sp>
          <p:nvSpPr>
            <p:cNvPr id="42" name="任意多边形: 形状 41">
              <a:extLst>
                <a:ext uri="{FF2B5EF4-FFF2-40B4-BE49-F238E27FC236}">
                  <a16:creationId xmlns:a16="http://schemas.microsoft.com/office/drawing/2014/main" xmlns="" id="{AC23CBDB-DFEC-4C33-AA8D-D2553834272E}"/>
                </a:ext>
              </a:extLst>
            </p:cNvPr>
            <p:cNvSpPr>
              <a:spLocks/>
            </p:cNvSpPr>
            <p:nvPr/>
          </p:nvSpPr>
          <p:spPr bwMode="auto">
            <a:xfrm>
              <a:off x="3798098" y="1088740"/>
              <a:ext cx="2224891" cy="2107850"/>
            </a:xfrm>
            <a:custGeom>
              <a:avLst/>
              <a:gdLst>
                <a:gd name="T0" fmla="*/ 712 w 1254"/>
                <a:gd name="T1" fmla="*/ 1190 h 1190"/>
                <a:gd name="T2" fmla="*/ 713 w 1254"/>
                <a:gd name="T3" fmla="*/ 1190 h 1190"/>
                <a:gd name="T4" fmla="*/ 1110 w 1254"/>
                <a:gd name="T5" fmla="*/ 1190 h 1190"/>
                <a:gd name="T6" fmla="*/ 1190 w 1254"/>
                <a:gd name="T7" fmla="*/ 1110 h 1190"/>
                <a:gd name="T8" fmla="*/ 1190 w 1254"/>
                <a:gd name="T9" fmla="*/ 712 h 1190"/>
                <a:gd name="T10" fmla="*/ 1198 w 1254"/>
                <a:gd name="T11" fmla="*/ 628 h 1190"/>
                <a:gd name="T12" fmla="*/ 1211 w 1254"/>
                <a:gd name="T13" fmla="*/ 620 h 1190"/>
                <a:gd name="T14" fmla="*/ 1254 w 1254"/>
                <a:gd name="T15" fmla="*/ 595 h 1190"/>
                <a:gd name="T16" fmla="*/ 1211 w 1254"/>
                <a:gd name="T17" fmla="*/ 570 h 1190"/>
                <a:gd name="T18" fmla="*/ 1198 w 1254"/>
                <a:gd name="T19" fmla="*/ 562 h 1190"/>
                <a:gd name="T20" fmla="*/ 1190 w 1254"/>
                <a:gd name="T21" fmla="*/ 478 h 1190"/>
                <a:gd name="T22" fmla="*/ 1190 w 1254"/>
                <a:gd name="T23" fmla="*/ 80 h 1190"/>
                <a:gd name="T24" fmla="*/ 1190 w 1254"/>
                <a:gd name="T25" fmla="*/ 80 h 1190"/>
                <a:gd name="T26" fmla="*/ 1132 w 1254"/>
                <a:gd name="T27" fmla="*/ 4 h 1190"/>
                <a:gd name="T28" fmla="*/ 1126 w 1254"/>
                <a:gd name="T29" fmla="*/ 2 h 1190"/>
                <a:gd name="T30" fmla="*/ 1110 w 1254"/>
                <a:gd name="T31" fmla="*/ 0 h 1190"/>
                <a:gd name="T32" fmla="*/ 714 w 1254"/>
                <a:gd name="T33" fmla="*/ 0 h 1190"/>
                <a:gd name="T34" fmla="*/ 634 w 1254"/>
                <a:gd name="T35" fmla="*/ 80 h 1190"/>
                <a:gd name="T36" fmla="*/ 634 w 1254"/>
                <a:gd name="T37" fmla="*/ 554 h 1190"/>
                <a:gd name="T38" fmla="*/ 623 w 1254"/>
                <a:gd name="T39" fmla="*/ 595 h 1190"/>
                <a:gd name="T40" fmla="*/ 554 w 1254"/>
                <a:gd name="T41" fmla="*/ 634 h 1190"/>
                <a:gd name="T42" fmla="*/ 80 w 1254"/>
                <a:gd name="T43" fmla="*/ 634 h 1190"/>
                <a:gd name="T44" fmla="*/ 0 w 1254"/>
                <a:gd name="T45" fmla="*/ 714 h 1190"/>
                <a:gd name="T46" fmla="*/ 0 w 1254"/>
                <a:gd name="T47" fmla="*/ 1110 h 1190"/>
                <a:gd name="T48" fmla="*/ 80 w 1254"/>
                <a:gd name="T49" fmla="*/ 1190 h 1190"/>
                <a:gd name="T50" fmla="*/ 478 w 1254"/>
                <a:gd name="T51" fmla="*/ 1190 h 1190"/>
                <a:gd name="T52" fmla="*/ 712 w 1254"/>
                <a:gd name="T53" fmla="*/ 1190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54" h="1190">
                  <a:moveTo>
                    <a:pt x="712" y="1190"/>
                  </a:moveTo>
                  <a:cubicBezTo>
                    <a:pt x="713" y="1190"/>
                    <a:pt x="713" y="1190"/>
                    <a:pt x="713" y="1190"/>
                  </a:cubicBezTo>
                  <a:cubicBezTo>
                    <a:pt x="1110" y="1190"/>
                    <a:pt x="1110" y="1190"/>
                    <a:pt x="1110" y="1190"/>
                  </a:cubicBezTo>
                  <a:cubicBezTo>
                    <a:pt x="1154" y="1190"/>
                    <a:pt x="1190" y="1154"/>
                    <a:pt x="1190" y="1110"/>
                  </a:cubicBezTo>
                  <a:cubicBezTo>
                    <a:pt x="1190" y="712"/>
                    <a:pt x="1190" y="712"/>
                    <a:pt x="1190" y="712"/>
                  </a:cubicBezTo>
                  <a:cubicBezTo>
                    <a:pt x="1190" y="668"/>
                    <a:pt x="1193" y="630"/>
                    <a:pt x="1198" y="628"/>
                  </a:cubicBezTo>
                  <a:cubicBezTo>
                    <a:pt x="1200" y="626"/>
                    <a:pt x="1205" y="624"/>
                    <a:pt x="1211" y="620"/>
                  </a:cubicBezTo>
                  <a:cubicBezTo>
                    <a:pt x="1254" y="595"/>
                    <a:pt x="1254" y="595"/>
                    <a:pt x="1254" y="595"/>
                  </a:cubicBezTo>
                  <a:cubicBezTo>
                    <a:pt x="1211" y="570"/>
                    <a:pt x="1211" y="570"/>
                    <a:pt x="1211" y="570"/>
                  </a:cubicBezTo>
                  <a:cubicBezTo>
                    <a:pt x="1205" y="566"/>
                    <a:pt x="1200" y="564"/>
                    <a:pt x="1198" y="562"/>
                  </a:cubicBezTo>
                  <a:cubicBezTo>
                    <a:pt x="1193" y="560"/>
                    <a:pt x="1190" y="522"/>
                    <a:pt x="1190" y="478"/>
                  </a:cubicBezTo>
                  <a:cubicBezTo>
                    <a:pt x="1190" y="80"/>
                    <a:pt x="1190" y="80"/>
                    <a:pt x="1190" y="80"/>
                  </a:cubicBezTo>
                  <a:cubicBezTo>
                    <a:pt x="1190" y="80"/>
                    <a:pt x="1190" y="80"/>
                    <a:pt x="1190" y="80"/>
                  </a:cubicBezTo>
                  <a:cubicBezTo>
                    <a:pt x="1190" y="44"/>
                    <a:pt x="1165" y="13"/>
                    <a:pt x="1132" y="4"/>
                  </a:cubicBezTo>
                  <a:cubicBezTo>
                    <a:pt x="1130" y="3"/>
                    <a:pt x="1128" y="2"/>
                    <a:pt x="1126" y="2"/>
                  </a:cubicBezTo>
                  <a:cubicBezTo>
                    <a:pt x="1121" y="1"/>
                    <a:pt x="1115" y="0"/>
                    <a:pt x="1110" y="0"/>
                  </a:cubicBezTo>
                  <a:cubicBezTo>
                    <a:pt x="714" y="0"/>
                    <a:pt x="714" y="0"/>
                    <a:pt x="714" y="0"/>
                  </a:cubicBezTo>
                  <a:cubicBezTo>
                    <a:pt x="670" y="0"/>
                    <a:pt x="634" y="36"/>
                    <a:pt x="634" y="80"/>
                  </a:cubicBezTo>
                  <a:cubicBezTo>
                    <a:pt x="634" y="554"/>
                    <a:pt x="634" y="554"/>
                    <a:pt x="634" y="554"/>
                  </a:cubicBezTo>
                  <a:cubicBezTo>
                    <a:pt x="634" y="569"/>
                    <a:pt x="630" y="583"/>
                    <a:pt x="623" y="595"/>
                  </a:cubicBezTo>
                  <a:cubicBezTo>
                    <a:pt x="609" y="619"/>
                    <a:pt x="584" y="634"/>
                    <a:pt x="554" y="634"/>
                  </a:cubicBezTo>
                  <a:cubicBezTo>
                    <a:pt x="80" y="634"/>
                    <a:pt x="80" y="634"/>
                    <a:pt x="80" y="634"/>
                  </a:cubicBezTo>
                  <a:cubicBezTo>
                    <a:pt x="36" y="634"/>
                    <a:pt x="0" y="670"/>
                    <a:pt x="0" y="714"/>
                  </a:cubicBezTo>
                  <a:cubicBezTo>
                    <a:pt x="0" y="1110"/>
                    <a:pt x="0" y="1110"/>
                    <a:pt x="0" y="1110"/>
                  </a:cubicBezTo>
                  <a:cubicBezTo>
                    <a:pt x="0" y="1154"/>
                    <a:pt x="36" y="1190"/>
                    <a:pt x="80" y="1190"/>
                  </a:cubicBezTo>
                  <a:cubicBezTo>
                    <a:pt x="478" y="1190"/>
                    <a:pt x="478" y="1190"/>
                    <a:pt x="478" y="1190"/>
                  </a:cubicBezTo>
                  <a:lnTo>
                    <a:pt x="712" y="1190"/>
                  </a:ln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defTabSz="1219170"/>
              <a:endParaRPr sz="16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43" name="任意多边形: 形状 42">
              <a:extLst>
                <a:ext uri="{FF2B5EF4-FFF2-40B4-BE49-F238E27FC236}">
                  <a16:creationId xmlns:a16="http://schemas.microsoft.com/office/drawing/2014/main" xmlns="" id="{ECE0ED38-DD68-4691-A976-4E41FBC4AB9F}"/>
                </a:ext>
              </a:extLst>
            </p:cNvPr>
            <p:cNvSpPr>
              <a:spLocks/>
            </p:cNvSpPr>
            <p:nvPr/>
          </p:nvSpPr>
          <p:spPr bwMode="auto">
            <a:xfrm>
              <a:off x="5229727" y="1502014"/>
              <a:ext cx="398279" cy="314880"/>
            </a:xfrm>
            <a:custGeom>
              <a:avLst/>
              <a:gdLst>
                <a:gd name="T0" fmla="*/ 292 w 294"/>
                <a:gd name="T1" fmla="*/ 114 h 233"/>
                <a:gd name="T2" fmla="*/ 252 w 294"/>
                <a:gd name="T3" fmla="*/ 81 h 233"/>
                <a:gd name="T4" fmla="*/ 252 w 294"/>
                <a:gd name="T5" fmla="*/ 7 h 233"/>
                <a:gd name="T6" fmla="*/ 250 w 294"/>
                <a:gd name="T7" fmla="*/ 2 h 233"/>
                <a:gd name="T8" fmla="*/ 246 w 294"/>
                <a:gd name="T9" fmla="*/ 1 h 233"/>
                <a:gd name="T10" fmla="*/ 211 w 294"/>
                <a:gd name="T11" fmla="*/ 1 h 233"/>
                <a:gd name="T12" fmla="*/ 207 w 294"/>
                <a:gd name="T13" fmla="*/ 2 h 233"/>
                <a:gd name="T14" fmla="*/ 205 w 294"/>
                <a:gd name="T15" fmla="*/ 7 h 233"/>
                <a:gd name="T16" fmla="*/ 205 w 294"/>
                <a:gd name="T17" fmla="*/ 42 h 233"/>
                <a:gd name="T18" fmla="*/ 161 w 294"/>
                <a:gd name="T19" fmla="*/ 5 h 233"/>
                <a:gd name="T20" fmla="*/ 147 w 294"/>
                <a:gd name="T21" fmla="*/ 0 h 233"/>
                <a:gd name="T22" fmla="*/ 133 w 294"/>
                <a:gd name="T23" fmla="*/ 5 h 233"/>
                <a:gd name="T24" fmla="*/ 2 w 294"/>
                <a:gd name="T25" fmla="*/ 114 h 233"/>
                <a:gd name="T26" fmla="*/ 0 w 294"/>
                <a:gd name="T27" fmla="*/ 118 h 233"/>
                <a:gd name="T28" fmla="*/ 1 w 294"/>
                <a:gd name="T29" fmla="*/ 122 h 233"/>
                <a:gd name="T30" fmla="*/ 13 w 294"/>
                <a:gd name="T31" fmla="*/ 136 h 233"/>
                <a:gd name="T32" fmla="*/ 16 w 294"/>
                <a:gd name="T33" fmla="*/ 138 h 233"/>
                <a:gd name="T34" fmla="*/ 21 w 294"/>
                <a:gd name="T35" fmla="*/ 136 h 233"/>
                <a:gd name="T36" fmla="*/ 42 w 294"/>
                <a:gd name="T37" fmla="*/ 119 h 233"/>
                <a:gd name="T38" fmla="*/ 42 w 294"/>
                <a:gd name="T39" fmla="*/ 222 h 233"/>
                <a:gd name="T40" fmla="*/ 45 w 294"/>
                <a:gd name="T41" fmla="*/ 230 h 233"/>
                <a:gd name="T42" fmla="*/ 54 w 294"/>
                <a:gd name="T43" fmla="*/ 233 h 233"/>
                <a:gd name="T44" fmla="*/ 115 w 294"/>
                <a:gd name="T45" fmla="*/ 233 h 233"/>
                <a:gd name="T46" fmla="*/ 115 w 294"/>
                <a:gd name="T47" fmla="*/ 133 h 233"/>
                <a:gd name="T48" fmla="*/ 179 w 294"/>
                <a:gd name="T49" fmla="*/ 133 h 233"/>
                <a:gd name="T50" fmla="*/ 179 w 294"/>
                <a:gd name="T51" fmla="*/ 233 h 233"/>
                <a:gd name="T52" fmla="*/ 240 w 294"/>
                <a:gd name="T53" fmla="*/ 233 h 233"/>
                <a:gd name="T54" fmla="*/ 248 w 294"/>
                <a:gd name="T55" fmla="*/ 230 h 233"/>
                <a:gd name="T56" fmla="*/ 252 w 294"/>
                <a:gd name="T57" fmla="*/ 222 h 233"/>
                <a:gd name="T58" fmla="*/ 252 w 294"/>
                <a:gd name="T59" fmla="*/ 119 h 233"/>
                <a:gd name="T60" fmla="*/ 273 w 294"/>
                <a:gd name="T61" fmla="*/ 136 h 233"/>
                <a:gd name="T62" fmla="*/ 277 w 294"/>
                <a:gd name="T63" fmla="*/ 138 h 233"/>
                <a:gd name="T64" fmla="*/ 277 w 294"/>
                <a:gd name="T65" fmla="*/ 138 h 233"/>
                <a:gd name="T66" fmla="*/ 281 w 294"/>
                <a:gd name="T67" fmla="*/ 136 h 233"/>
                <a:gd name="T68" fmla="*/ 293 w 294"/>
                <a:gd name="T69" fmla="*/ 122 h 233"/>
                <a:gd name="T70" fmla="*/ 294 w 294"/>
                <a:gd name="T71" fmla="*/ 118 h 233"/>
                <a:gd name="T72" fmla="*/ 292 w 294"/>
                <a:gd name="T73" fmla="*/ 114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4" h="233">
                  <a:moveTo>
                    <a:pt x="292" y="114"/>
                  </a:moveTo>
                  <a:cubicBezTo>
                    <a:pt x="252" y="81"/>
                    <a:pt x="252" y="81"/>
                    <a:pt x="252" y="81"/>
                  </a:cubicBezTo>
                  <a:cubicBezTo>
                    <a:pt x="252" y="7"/>
                    <a:pt x="252" y="7"/>
                    <a:pt x="252" y="7"/>
                  </a:cubicBezTo>
                  <a:cubicBezTo>
                    <a:pt x="252" y="5"/>
                    <a:pt x="251" y="3"/>
                    <a:pt x="250" y="2"/>
                  </a:cubicBezTo>
                  <a:cubicBezTo>
                    <a:pt x="249" y="1"/>
                    <a:pt x="248" y="1"/>
                    <a:pt x="246" y="1"/>
                  </a:cubicBezTo>
                  <a:cubicBezTo>
                    <a:pt x="211" y="1"/>
                    <a:pt x="211" y="1"/>
                    <a:pt x="211" y="1"/>
                  </a:cubicBezTo>
                  <a:cubicBezTo>
                    <a:pt x="209" y="1"/>
                    <a:pt x="208" y="1"/>
                    <a:pt x="207" y="2"/>
                  </a:cubicBezTo>
                  <a:cubicBezTo>
                    <a:pt x="206" y="3"/>
                    <a:pt x="205" y="5"/>
                    <a:pt x="205" y="7"/>
                  </a:cubicBezTo>
                  <a:cubicBezTo>
                    <a:pt x="205" y="42"/>
                    <a:pt x="205" y="42"/>
                    <a:pt x="205" y="42"/>
                  </a:cubicBezTo>
                  <a:cubicBezTo>
                    <a:pt x="161" y="5"/>
                    <a:pt x="161" y="5"/>
                    <a:pt x="161" y="5"/>
                  </a:cubicBezTo>
                  <a:cubicBezTo>
                    <a:pt x="157" y="2"/>
                    <a:pt x="152" y="0"/>
                    <a:pt x="147" y="0"/>
                  </a:cubicBezTo>
                  <a:cubicBezTo>
                    <a:pt x="142" y="0"/>
                    <a:pt x="137" y="2"/>
                    <a:pt x="133" y="5"/>
                  </a:cubicBezTo>
                  <a:cubicBezTo>
                    <a:pt x="2" y="114"/>
                    <a:pt x="2" y="114"/>
                    <a:pt x="2" y="114"/>
                  </a:cubicBezTo>
                  <a:cubicBezTo>
                    <a:pt x="1" y="115"/>
                    <a:pt x="0" y="116"/>
                    <a:pt x="0" y="118"/>
                  </a:cubicBezTo>
                  <a:cubicBezTo>
                    <a:pt x="0" y="120"/>
                    <a:pt x="0" y="121"/>
                    <a:pt x="1" y="122"/>
                  </a:cubicBezTo>
                  <a:cubicBezTo>
                    <a:pt x="13" y="136"/>
                    <a:pt x="13" y="136"/>
                    <a:pt x="13" y="136"/>
                  </a:cubicBezTo>
                  <a:cubicBezTo>
                    <a:pt x="14" y="137"/>
                    <a:pt x="15" y="137"/>
                    <a:pt x="16" y="138"/>
                  </a:cubicBezTo>
                  <a:cubicBezTo>
                    <a:pt x="18" y="138"/>
                    <a:pt x="19" y="137"/>
                    <a:pt x="21" y="136"/>
                  </a:cubicBezTo>
                  <a:cubicBezTo>
                    <a:pt x="42" y="119"/>
                    <a:pt x="42" y="119"/>
                    <a:pt x="42" y="119"/>
                  </a:cubicBezTo>
                  <a:cubicBezTo>
                    <a:pt x="42" y="222"/>
                    <a:pt x="42" y="222"/>
                    <a:pt x="42" y="222"/>
                  </a:cubicBezTo>
                  <a:cubicBezTo>
                    <a:pt x="42" y="225"/>
                    <a:pt x="43" y="227"/>
                    <a:pt x="45" y="230"/>
                  </a:cubicBezTo>
                  <a:cubicBezTo>
                    <a:pt x="48" y="232"/>
                    <a:pt x="51" y="233"/>
                    <a:pt x="54" y="233"/>
                  </a:cubicBezTo>
                  <a:cubicBezTo>
                    <a:pt x="115" y="233"/>
                    <a:pt x="115" y="233"/>
                    <a:pt x="115" y="233"/>
                  </a:cubicBezTo>
                  <a:cubicBezTo>
                    <a:pt x="115" y="133"/>
                    <a:pt x="115" y="133"/>
                    <a:pt x="115" y="133"/>
                  </a:cubicBezTo>
                  <a:cubicBezTo>
                    <a:pt x="179" y="133"/>
                    <a:pt x="179" y="133"/>
                    <a:pt x="179" y="133"/>
                  </a:cubicBezTo>
                  <a:cubicBezTo>
                    <a:pt x="179" y="233"/>
                    <a:pt x="179" y="233"/>
                    <a:pt x="179" y="233"/>
                  </a:cubicBezTo>
                  <a:cubicBezTo>
                    <a:pt x="240" y="233"/>
                    <a:pt x="240" y="233"/>
                    <a:pt x="240" y="233"/>
                  </a:cubicBezTo>
                  <a:cubicBezTo>
                    <a:pt x="243" y="233"/>
                    <a:pt x="246" y="232"/>
                    <a:pt x="248" y="230"/>
                  </a:cubicBezTo>
                  <a:cubicBezTo>
                    <a:pt x="251" y="228"/>
                    <a:pt x="252" y="225"/>
                    <a:pt x="252" y="222"/>
                  </a:cubicBezTo>
                  <a:cubicBezTo>
                    <a:pt x="252" y="119"/>
                    <a:pt x="252" y="119"/>
                    <a:pt x="252" y="119"/>
                  </a:cubicBezTo>
                  <a:cubicBezTo>
                    <a:pt x="273" y="136"/>
                    <a:pt x="273" y="136"/>
                    <a:pt x="273" y="136"/>
                  </a:cubicBezTo>
                  <a:cubicBezTo>
                    <a:pt x="274" y="137"/>
                    <a:pt x="275" y="138"/>
                    <a:pt x="277" y="138"/>
                  </a:cubicBezTo>
                  <a:cubicBezTo>
                    <a:pt x="277" y="138"/>
                    <a:pt x="277" y="138"/>
                    <a:pt x="277" y="138"/>
                  </a:cubicBezTo>
                  <a:cubicBezTo>
                    <a:pt x="279" y="137"/>
                    <a:pt x="280" y="137"/>
                    <a:pt x="281" y="136"/>
                  </a:cubicBezTo>
                  <a:cubicBezTo>
                    <a:pt x="293" y="122"/>
                    <a:pt x="293" y="122"/>
                    <a:pt x="293" y="122"/>
                  </a:cubicBezTo>
                  <a:cubicBezTo>
                    <a:pt x="294" y="121"/>
                    <a:pt x="294" y="120"/>
                    <a:pt x="294" y="118"/>
                  </a:cubicBezTo>
                  <a:cubicBezTo>
                    <a:pt x="294" y="116"/>
                    <a:pt x="293" y="115"/>
                    <a:pt x="292" y="114"/>
                  </a:cubicBezTo>
                  <a:close/>
                </a:path>
              </a:pathLst>
            </a:custGeom>
            <a:solidFill>
              <a:schemeClr val="bg1"/>
            </a:solidFill>
            <a:ln>
              <a:noFill/>
            </a:ln>
          </p:spPr>
          <p:txBody>
            <a:bodyPr anchor="ctr"/>
            <a:lstStyle/>
            <a:p>
              <a:pPr algn="ctr" defTabSz="1219170"/>
              <a:endParaRPr sz="16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44" name="任意多边形: 形状 43">
              <a:extLst>
                <a:ext uri="{FF2B5EF4-FFF2-40B4-BE49-F238E27FC236}">
                  <a16:creationId xmlns:a16="http://schemas.microsoft.com/office/drawing/2014/main" xmlns="" id="{FA6AFA4B-A074-477A-AF08-95AAFE41737F}"/>
                </a:ext>
              </a:extLst>
            </p:cNvPr>
            <p:cNvSpPr>
              <a:spLocks/>
            </p:cNvSpPr>
            <p:nvPr/>
          </p:nvSpPr>
          <p:spPr bwMode="auto">
            <a:xfrm>
              <a:off x="6282708" y="1088740"/>
              <a:ext cx="2111194" cy="2221548"/>
            </a:xfrm>
            <a:custGeom>
              <a:avLst/>
              <a:gdLst>
                <a:gd name="T0" fmla="*/ 1110 w 1190"/>
                <a:gd name="T1" fmla="*/ 634 h 1254"/>
                <a:gd name="T2" fmla="*/ 636 w 1190"/>
                <a:gd name="T3" fmla="*/ 634 h 1254"/>
                <a:gd name="T4" fmla="*/ 556 w 1190"/>
                <a:gd name="T5" fmla="*/ 554 h 1254"/>
                <a:gd name="T6" fmla="*/ 556 w 1190"/>
                <a:gd name="T7" fmla="*/ 80 h 1254"/>
                <a:gd name="T8" fmla="*/ 476 w 1190"/>
                <a:gd name="T9" fmla="*/ 0 h 1254"/>
                <a:gd name="T10" fmla="*/ 80 w 1190"/>
                <a:gd name="T11" fmla="*/ 0 h 1254"/>
                <a:gd name="T12" fmla="*/ 0 w 1190"/>
                <a:gd name="T13" fmla="*/ 80 h 1254"/>
                <a:gd name="T14" fmla="*/ 0 w 1190"/>
                <a:gd name="T15" fmla="*/ 1110 h 1254"/>
                <a:gd name="T16" fmla="*/ 80 w 1190"/>
                <a:gd name="T17" fmla="*/ 1190 h 1254"/>
                <a:gd name="T18" fmla="*/ 478 w 1190"/>
                <a:gd name="T19" fmla="*/ 1190 h 1254"/>
                <a:gd name="T20" fmla="*/ 562 w 1190"/>
                <a:gd name="T21" fmla="*/ 1198 h 1254"/>
                <a:gd name="T22" fmla="*/ 570 w 1190"/>
                <a:gd name="T23" fmla="*/ 1211 h 1254"/>
                <a:gd name="T24" fmla="*/ 595 w 1190"/>
                <a:gd name="T25" fmla="*/ 1254 h 1254"/>
                <a:gd name="T26" fmla="*/ 620 w 1190"/>
                <a:gd name="T27" fmla="*/ 1211 h 1254"/>
                <a:gd name="T28" fmla="*/ 628 w 1190"/>
                <a:gd name="T29" fmla="*/ 1198 h 1254"/>
                <a:gd name="T30" fmla="*/ 712 w 1190"/>
                <a:gd name="T31" fmla="*/ 1190 h 1254"/>
                <a:gd name="T32" fmla="*/ 1110 w 1190"/>
                <a:gd name="T33" fmla="*/ 1190 h 1254"/>
                <a:gd name="T34" fmla="*/ 1190 w 1190"/>
                <a:gd name="T35" fmla="*/ 1110 h 1254"/>
                <a:gd name="T36" fmla="*/ 1190 w 1190"/>
                <a:gd name="T37" fmla="*/ 714 h 1254"/>
                <a:gd name="T38" fmla="*/ 1110 w 1190"/>
                <a:gd name="T39" fmla="*/ 634 h 1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0" h="1254">
                  <a:moveTo>
                    <a:pt x="1110" y="634"/>
                  </a:moveTo>
                  <a:cubicBezTo>
                    <a:pt x="636" y="634"/>
                    <a:pt x="636" y="634"/>
                    <a:pt x="636" y="634"/>
                  </a:cubicBezTo>
                  <a:cubicBezTo>
                    <a:pt x="592" y="634"/>
                    <a:pt x="556" y="598"/>
                    <a:pt x="556" y="554"/>
                  </a:cubicBezTo>
                  <a:cubicBezTo>
                    <a:pt x="556" y="80"/>
                    <a:pt x="556" y="80"/>
                    <a:pt x="556" y="80"/>
                  </a:cubicBezTo>
                  <a:cubicBezTo>
                    <a:pt x="556" y="36"/>
                    <a:pt x="520" y="0"/>
                    <a:pt x="476" y="0"/>
                  </a:cubicBezTo>
                  <a:cubicBezTo>
                    <a:pt x="80" y="0"/>
                    <a:pt x="80" y="0"/>
                    <a:pt x="80" y="0"/>
                  </a:cubicBezTo>
                  <a:cubicBezTo>
                    <a:pt x="36" y="0"/>
                    <a:pt x="0" y="36"/>
                    <a:pt x="0" y="80"/>
                  </a:cubicBezTo>
                  <a:cubicBezTo>
                    <a:pt x="0" y="1110"/>
                    <a:pt x="0" y="1110"/>
                    <a:pt x="0" y="1110"/>
                  </a:cubicBezTo>
                  <a:cubicBezTo>
                    <a:pt x="0" y="1154"/>
                    <a:pt x="36" y="1190"/>
                    <a:pt x="80" y="1190"/>
                  </a:cubicBezTo>
                  <a:cubicBezTo>
                    <a:pt x="478" y="1190"/>
                    <a:pt x="478" y="1190"/>
                    <a:pt x="478" y="1190"/>
                  </a:cubicBezTo>
                  <a:cubicBezTo>
                    <a:pt x="522" y="1190"/>
                    <a:pt x="560" y="1193"/>
                    <a:pt x="562" y="1198"/>
                  </a:cubicBezTo>
                  <a:cubicBezTo>
                    <a:pt x="564" y="1200"/>
                    <a:pt x="566" y="1205"/>
                    <a:pt x="570" y="1211"/>
                  </a:cubicBezTo>
                  <a:cubicBezTo>
                    <a:pt x="595" y="1254"/>
                    <a:pt x="595" y="1254"/>
                    <a:pt x="595" y="1254"/>
                  </a:cubicBezTo>
                  <a:cubicBezTo>
                    <a:pt x="620" y="1211"/>
                    <a:pt x="620" y="1211"/>
                    <a:pt x="620" y="1211"/>
                  </a:cubicBezTo>
                  <a:cubicBezTo>
                    <a:pt x="624" y="1205"/>
                    <a:pt x="626" y="1200"/>
                    <a:pt x="628" y="1198"/>
                  </a:cubicBezTo>
                  <a:cubicBezTo>
                    <a:pt x="630" y="1193"/>
                    <a:pt x="668" y="1190"/>
                    <a:pt x="712" y="1190"/>
                  </a:cubicBezTo>
                  <a:cubicBezTo>
                    <a:pt x="1110" y="1190"/>
                    <a:pt x="1110" y="1190"/>
                    <a:pt x="1110" y="1190"/>
                  </a:cubicBezTo>
                  <a:cubicBezTo>
                    <a:pt x="1154" y="1190"/>
                    <a:pt x="1190" y="1154"/>
                    <a:pt x="1190" y="1110"/>
                  </a:cubicBezTo>
                  <a:cubicBezTo>
                    <a:pt x="1190" y="714"/>
                    <a:pt x="1190" y="714"/>
                    <a:pt x="1190" y="714"/>
                  </a:cubicBezTo>
                  <a:cubicBezTo>
                    <a:pt x="1190" y="670"/>
                    <a:pt x="1154" y="634"/>
                    <a:pt x="1110" y="634"/>
                  </a:cubicBez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defTabSz="1219170"/>
              <a:endParaRPr sz="16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45" name="任意多边形: 形状 44">
              <a:extLst>
                <a:ext uri="{FF2B5EF4-FFF2-40B4-BE49-F238E27FC236}">
                  <a16:creationId xmlns:a16="http://schemas.microsoft.com/office/drawing/2014/main" xmlns="" id="{D9ED9A18-DCCC-4045-A624-518A8D9CF8D0}"/>
                </a:ext>
              </a:extLst>
            </p:cNvPr>
            <p:cNvSpPr>
              <a:spLocks/>
            </p:cNvSpPr>
            <p:nvPr/>
          </p:nvSpPr>
          <p:spPr bwMode="auto">
            <a:xfrm>
              <a:off x="6613364" y="1492916"/>
              <a:ext cx="314029" cy="335304"/>
            </a:xfrm>
            <a:custGeom>
              <a:avLst/>
              <a:gdLst>
                <a:gd name="T0" fmla="*/ 216 w 232"/>
                <a:gd name="T1" fmla="*/ 109 h 248"/>
                <a:gd name="T2" fmla="*/ 140 w 232"/>
                <a:gd name="T3" fmla="*/ 44 h 248"/>
                <a:gd name="T4" fmla="*/ 181 w 232"/>
                <a:gd name="T5" fmla="*/ 22 h 248"/>
                <a:gd name="T6" fmla="*/ 232 w 232"/>
                <a:gd name="T7" fmla="*/ 73 h 248"/>
                <a:gd name="T8" fmla="*/ 216 w 232"/>
                <a:gd name="T9" fmla="*/ 109 h 248"/>
                <a:gd name="T10" fmla="*/ 119 w 232"/>
                <a:gd name="T11" fmla="*/ 24 h 248"/>
                <a:gd name="T12" fmla="*/ 119 w 232"/>
                <a:gd name="T13" fmla="*/ 56 h 248"/>
                <a:gd name="T14" fmla="*/ 206 w 232"/>
                <a:gd name="T15" fmla="*/ 146 h 248"/>
                <a:gd name="T16" fmla="*/ 188 w 232"/>
                <a:gd name="T17" fmla="*/ 200 h 248"/>
                <a:gd name="T18" fmla="*/ 209 w 232"/>
                <a:gd name="T19" fmla="*/ 237 h 248"/>
                <a:gd name="T20" fmla="*/ 191 w 232"/>
                <a:gd name="T21" fmla="*/ 247 h 248"/>
                <a:gd name="T22" fmla="*/ 173 w 232"/>
                <a:gd name="T23" fmla="*/ 216 h 248"/>
                <a:gd name="T24" fmla="*/ 115 w 232"/>
                <a:gd name="T25" fmla="*/ 237 h 248"/>
                <a:gd name="T26" fmla="*/ 57 w 232"/>
                <a:gd name="T27" fmla="*/ 216 h 248"/>
                <a:gd name="T28" fmla="*/ 39 w 232"/>
                <a:gd name="T29" fmla="*/ 248 h 248"/>
                <a:gd name="T30" fmla="*/ 22 w 232"/>
                <a:gd name="T31" fmla="*/ 238 h 248"/>
                <a:gd name="T32" fmla="*/ 43 w 232"/>
                <a:gd name="T33" fmla="*/ 201 h 248"/>
                <a:gd name="T34" fmla="*/ 25 w 232"/>
                <a:gd name="T35" fmla="*/ 146 h 248"/>
                <a:gd name="T36" fmla="*/ 110 w 232"/>
                <a:gd name="T37" fmla="*/ 56 h 248"/>
                <a:gd name="T38" fmla="*/ 110 w 232"/>
                <a:gd name="T39" fmla="*/ 24 h 248"/>
                <a:gd name="T40" fmla="*/ 102 w 232"/>
                <a:gd name="T41" fmla="*/ 12 h 248"/>
                <a:gd name="T42" fmla="*/ 115 w 232"/>
                <a:gd name="T43" fmla="*/ 0 h 248"/>
                <a:gd name="T44" fmla="*/ 127 w 232"/>
                <a:gd name="T45" fmla="*/ 12 h 248"/>
                <a:gd name="T46" fmla="*/ 119 w 232"/>
                <a:gd name="T47" fmla="*/ 24 h 248"/>
                <a:gd name="T48" fmla="*/ 45 w 232"/>
                <a:gd name="T49" fmla="*/ 146 h 248"/>
                <a:gd name="T50" fmla="*/ 115 w 232"/>
                <a:gd name="T51" fmla="*/ 217 h 248"/>
                <a:gd name="T52" fmla="*/ 186 w 232"/>
                <a:gd name="T53" fmla="*/ 146 h 248"/>
                <a:gd name="T54" fmla="*/ 115 w 232"/>
                <a:gd name="T55" fmla="*/ 76 h 248"/>
                <a:gd name="T56" fmla="*/ 45 w 232"/>
                <a:gd name="T57" fmla="*/ 146 h 248"/>
                <a:gd name="T58" fmla="*/ 136 w 232"/>
                <a:gd name="T59" fmla="*/ 161 h 248"/>
                <a:gd name="T60" fmla="*/ 111 w 232"/>
                <a:gd name="T61" fmla="*/ 161 h 248"/>
                <a:gd name="T62" fmla="*/ 103 w 232"/>
                <a:gd name="T63" fmla="*/ 153 h 248"/>
                <a:gd name="T64" fmla="*/ 103 w 232"/>
                <a:gd name="T65" fmla="*/ 119 h 248"/>
                <a:gd name="T66" fmla="*/ 111 w 232"/>
                <a:gd name="T67" fmla="*/ 111 h 248"/>
                <a:gd name="T68" fmla="*/ 119 w 232"/>
                <a:gd name="T69" fmla="*/ 119 h 248"/>
                <a:gd name="T70" fmla="*/ 119 w 232"/>
                <a:gd name="T71" fmla="*/ 144 h 248"/>
                <a:gd name="T72" fmla="*/ 136 w 232"/>
                <a:gd name="T73" fmla="*/ 144 h 248"/>
                <a:gd name="T74" fmla="*/ 145 w 232"/>
                <a:gd name="T75" fmla="*/ 153 h 248"/>
                <a:gd name="T76" fmla="*/ 136 w 232"/>
                <a:gd name="T77" fmla="*/ 161 h 248"/>
                <a:gd name="T78" fmla="*/ 16 w 232"/>
                <a:gd name="T79" fmla="*/ 109 h 248"/>
                <a:gd name="T80" fmla="*/ 0 w 232"/>
                <a:gd name="T81" fmla="*/ 73 h 248"/>
                <a:gd name="T82" fmla="*/ 50 w 232"/>
                <a:gd name="T83" fmla="*/ 22 h 248"/>
                <a:gd name="T84" fmla="*/ 92 w 232"/>
                <a:gd name="T85" fmla="*/ 44 h 248"/>
                <a:gd name="T86" fmla="*/ 16 w 232"/>
                <a:gd name="T87" fmla="*/ 10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2" h="248">
                  <a:moveTo>
                    <a:pt x="216" y="109"/>
                  </a:moveTo>
                  <a:cubicBezTo>
                    <a:pt x="204" y="77"/>
                    <a:pt x="175" y="52"/>
                    <a:pt x="140" y="44"/>
                  </a:cubicBezTo>
                  <a:cubicBezTo>
                    <a:pt x="149" y="31"/>
                    <a:pt x="164" y="22"/>
                    <a:pt x="181" y="22"/>
                  </a:cubicBezTo>
                  <a:cubicBezTo>
                    <a:pt x="209" y="22"/>
                    <a:pt x="232" y="45"/>
                    <a:pt x="232" y="73"/>
                  </a:cubicBezTo>
                  <a:cubicBezTo>
                    <a:pt x="232" y="87"/>
                    <a:pt x="225" y="100"/>
                    <a:pt x="216" y="109"/>
                  </a:cubicBezTo>
                  <a:close/>
                  <a:moveTo>
                    <a:pt x="119" y="24"/>
                  </a:moveTo>
                  <a:cubicBezTo>
                    <a:pt x="119" y="56"/>
                    <a:pt x="119" y="56"/>
                    <a:pt x="119" y="56"/>
                  </a:cubicBezTo>
                  <a:cubicBezTo>
                    <a:pt x="167" y="58"/>
                    <a:pt x="206" y="97"/>
                    <a:pt x="206" y="146"/>
                  </a:cubicBezTo>
                  <a:cubicBezTo>
                    <a:pt x="206" y="166"/>
                    <a:pt x="199" y="185"/>
                    <a:pt x="188" y="200"/>
                  </a:cubicBezTo>
                  <a:cubicBezTo>
                    <a:pt x="209" y="237"/>
                    <a:pt x="209" y="237"/>
                    <a:pt x="209" y="237"/>
                  </a:cubicBezTo>
                  <a:cubicBezTo>
                    <a:pt x="191" y="247"/>
                    <a:pt x="191" y="247"/>
                    <a:pt x="191" y="247"/>
                  </a:cubicBezTo>
                  <a:cubicBezTo>
                    <a:pt x="173" y="216"/>
                    <a:pt x="173" y="216"/>
                    <a:pt x="173" y="216"/>
                  </a:cubicBezTo>
                  <a:cubicBezTo>
                    <a:pt x="158" y="229"/>
                    <a:pt x="137" y="237"/>
                    <a:pt x="115" y="237"/>
                  </a:cubicBezTo>
                  <a:cubicBezTo>
                    <a:pt x="93" y="237"/>
                    <a:pt x="73" y="229"/>
                    <a:pt x="57" y="216"/>
                  </a:cubicBezTo>
                  <a:cubicBezTo>
                    <a:pt x="39" y="248"/>
                    <a:pt x="39" y="248"/>
                    <a:pt x="39" y="248"/>
                  </a:cubicBezTo>
                  <a:cubicBezTo>
                    <a:pt x="22" y="238"/>
                    <a:pt x="22" y="238"/>
                    <a:pt x="22" y="238"/>
                  </a:cubicBezTo>
                  <a:cubicBezTo>
                    <a:pt x="43" y="201"/>
                    <a:pt x="43" y="201"/>
                    <a:pt x="43" y="201"/>
                  </a:cubicBezTo>
                  <a:cubicBezTo>
                    <a:pt x="32" y="185"/>
                    <a:pt x="25" y="167"/>
                    <a:pt x="25" y="146"/>
                  </a:cubicBezTo>
                  <a:cubicBezTo>
                    <a:pt x="25" y="98"/>
                    <a:pt x="63" y="58"/>
                    <a:pt x="110" y="56"/>
                  </a:cubicBezTo>
                  <a:cubicBezTo>
                    <a:pt x="110" y="24"/>
                    <a:pt x="110" y="24"/>
                    <a:pt x="110" y="24"/>
                  </a:cubicBezTo>
                  <a:cubicBezTo>
                    <a:pt x="106" y="22"/>
                    <a:pt x="102" y="18"/>
                    <a:pt x="102" y="12"/>
                  </a:cubicBezTo>
                  <a:cubicBezTo>
                    <a:pt x="102" y="5"/>
                    <a:pt x="108" y="0"/>
                    <a:pt x="115" y="0"/>
                  </a:cubicBezTo>
                  <a:cubicBezTo>
                    <a:pt x="122" y="0"/>
                    <a:pt x="127" y="5"/>
                    <a:pt x="127" y="12"/>
                  </a:cubicBezTo>
                  <a:cubicBezTo>
                    <a:pt x="127" y="18"/>
                    <a:pt x="124" y="22"/>
                    <a:pt x="119" y="24"/>
                  </a:cubicBezTo>
                  <a:close/>
                  <a:moveTo>
                    <a:pt x="45" y="146"/>
                  </a:moveTo>
                  <a:cubicBezTo>
                    <a:pt x="45" y="185"/>
                    <a:pt x="76" y="217"/>
                    <a:pt x="115" y="217"/>
                  </a:cubicBezTo>
                  <a:cubicBezTo>
                    <a:pt x="154" y="217"/>
                    <a:pt x="186" y="185"/>
                    <a:pt x="186" y="146"/>
                  </a:cubicBezTo>
                  <a:cubicBezTo>
                    <a:pt x="186" y="107"/>
                    <a:pt x="154" y="76"/>
                    <a:pt x="115" y="76"/>
                  </a:cubicBezTo>
                  <a:cubicBezTo>
                    <a:pt x="76" y="76"/>
                    <a:pt x="45" y="107"/>
                    <a:pt x="45" y="146"/>
                  </a:cubicBezTo>
                  <a:close/>
                  <a:moveTo>
                    <a:pt x="136" y="161"/>
                  </a:moveTo>
                  <a:cubicBezTo>
                    <a:pt x="111" y="161"/>
                    <a:pt x="111" y="161"/>
                    <a:pt x="111" y="161"/>
                  </a:cubicBezTo>
                  <a:cubicBezTo>
                    <a:pt x="106" y="161"/>
                    <a:pt x="103" y="158"/>
                    <a:pt x="103" y="153"/>
                  </a:cubicBezTo>
                  <a:cubicBezTo>
                    <a:pt x="103" y="119"/>
                    <a:pt x="103" y="119"/>
                    <a:pt x="103" y="119"/>
                  </a:cubicBezTo>
                  <a:cubicBezTo>
                    <a:pt x="103" y="115"/>
                    <a:pt x="106" y="111"/>
                    <a:pt x="111" y="111"/>
                  </a:cubicBezTo>
                  <a:cubicBezTo>
                    <a:pt x="116" y="111"/>
                    <a:pt x="119" y="115"/>
                    <a:pt x="119" y="119"/>
                  </a:cubicBezTo>
                  <a:cubicBezTo>
                    <a:pt x="119" y="144"/>
                    <a:pt x="119" y="144"/>
                    <a:pt x="119" y="144"/>
                  </a:cubicBezTo>
                  <a:cubicBezTo>
                    <a:pt x="136" y="144"/>
                    <a:pt x="136" y="144"/>
                    <a:pt x="136" y="144"/>
                  </a:cubicBezTo>
                  <a:cubicBezTo>
                    <a:pt x="141" y="144"/>
                    <a:pt x="145" y="148"/>
                    <a:pt x="145" y="153"/>
                  </a:cubicBezTo>
                  <a:cubicBezTo>
                    <a:pt x="145" y="158"/>
                    <a:pt x="141" y="161"/>
                    <a:pt x="136" y="161"/>
                  </a:cubicBezTo>
                  <a:close/>
                  <a:moveTo>
                    <a:pt x="16" y="109"/>
                  </a:moveTo>
                  <a:cubicBezTo>
                    <a:pt x="6" y="100"/>
                    <a:pt x="0" y="87"/>
                    <a:pt x="0" y="73"/>
                  </a:cubicBezTo>
                  <a:cubicBezTo>
                    <a:pt x="0" y="45"/>
                    <a:pt x="23" y="22"/>
                    <a:pt x="50" y="22"/>
                  </a:cubicBezTo>
                  <a:cubicBezTo>
                    <a:pt x="68" y="22"/>
                    <a:pt x="83" y="31"/>
                    <a:pt x="92" y="44"/>
                  </a:cubicBezTo>
                  <a:cubicBezTo>
                    <a:pt x="56" y="52"/>
                    <a:pt x="28" y="77"/>
                    <a:pt x="16" y="109"/>
                  </a:cubicBezTo>
                  <a:close/>
                </a:path>
              </a:pathLst>
            </a:custGeom>
            <a:solidFill>
              <a:schemeClr val="bg1"/>
            </a:solidFill>
            <a:ln>
              <a:noFill/>
            </a:ln>
          </p:spPr>
          <p:txBody>
            <a:bodyPr anchor="ctr"/>
            <a:lstStyle/>
            <a:p>
              <a:pPr algn="ctr" defTabSz="1219170"/>
              <a:endParaRPr sz="16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46" name="任意多边形: 形状 45">
              <a:extLst>
                <a:ext uri="{FF2B5EF4-FFF2-40B4-BE49-F238E27FC236}">
                  <a16:creationId xmlns:a16="http://schemas.microsoft.com/office/drawing/2014/main" xmlns="" id="{6F9B50FC-BCB6-4540-AB44-342CAA029D79}"/>
                </a:ext>
              </a:extLst>
            </p:cNvPr>
            <p:cNvSpPr>
              <a:spLocks/>
            </p:cNvSpPr>
            <p:nvPr/>
          </p:nvSpPr>
          <p:spPr bwMode="auto">
            <a:xfrm>
              <a:off x="7406301" y="1088740"/>
              <a:ext cx="987601" cy="1092381"/>
            </a:xfrm>
            <a:custGeom>
              <a:avLst/>
              <a:gdLst>
                <a:gd name="T0" fmla="*/ 477 w 557"/>
                <a:gd name="T1" fmla="*/ 0 h 617"/>
                <a:gd name="T2" fmla="*/ 80 w 557"/>
                <a:gd name="T3" fmla="*/ 0 h 617"/>
                <a:gd name="T4" fmla="*/ 0 w 557"/>
                <a:gd name="T5" fmla="*/ 80 h 617"/>
                <a:gd name="T6" fmla="*/ 0 w 557"/>
                <a:gd name="T7" fmla="*/ 477 h 617"/>
                <a:gd name="T8" fmla="*/ 80 w 557"/>
                <a:gd name="T9" fmla="*/ 557 h 617"/>
                <a:gd name="T10" fmla="*/ 163 w 557"/>
                <a:gd name="T11" fmla="*/ 557 h 617"/>
                <a:gd name="T12" fmla="*/ 247 w 557"/>
                <a:gd name="T13" fmla="*/ 563 h 617"/>
                <a:gd name="T14" fmla="*/ 248 w 557"/>
                <a:gd name="T15" fmla="*/ 565 h 617"/>
                <a:gd name="T16" fmla="*/ 251 w 557"/>
                <a:gd name="T17" fmla="*/ 569 h 617"/>
                <a:gd name="T18" fmla="*/ 255 w 557"/>
                <a:gd name="T19" fmla="*/ 577 h 617"/>
                <a:gd name="T20" fmla="*/ 255 w 557"/>
                <a:gd name="T21" fmla="*/ 577 h 617"/>
                <a:gd name="T22" fmla="*/ 265 w 557"/>
                <a:gd name="T23" fmla="*/ 593 h 617"/>
                <a:gd name="T24" fmla="*/ 265 w 557"/>
                <a:gd name="T25" fmla="*/ 593 h 617"/>
                <a:gd name="T26" fmla="*/ 278 w 557"/>
                <a:gd name="T27" fmla="*/ 617 h 617"/>
                <a:gd name="T28" fmla="*/ 292 w 557"/>
                <a:gd name="T29" fmla="*/ 593 h 617"/>
                <a:gd name="T30" fmla="*/ 297 w 557"/>
                <a:gd name="T31" fmla="*/ 586 h 617"/>
                <a:gd name="T32" fmla="*/ 302 w 557"/>
                <a:gd name="T33" fmla="*/ 576 h 617"/>
                <a:gd name="T34" fmla="*/ 306 w 557"/>
                <a:gd name="T35" fmla="*/ 570 h 617"/>
                <a:gd name="T36" fmla="*/ 306 w 557"/>
                <a:gd name="T37" fmla="*/ 569 h 617"/>
                <a:gd name="T38" fmla="*/ 307 w 557"/>
                <a:gd name="T39" fmla="*/ 568 h 617"/>
                <a:gd name="T40" fmla="*/ 308 w 557"/>
                <a:gd name="T41" fmla="*/ 566 h 617"/>
                <a:gd name="T42" fmla="*/ 310 w 557"/>
                <a:gd name="T43" fmla="*/ 563 h 617"/>
                <a:gd name="T44" fmla="*/ 394 w 557"/>
                <a:gd name="T45" fmla="*/ 557 h 617"/>
                <a:gd name="T46" fmla="*/ 477 w 557"/>
                <a:gd name="T47" fmla="*/ 557 h 617"/>
                <a:gd name="T48" fmla="*/ 557 w 557"/>
                <a:gd name="T49" fmla="*/ 477 h 617"/>
                <a:gd name="T50" fmla="*/ 557 w 557"/>
                <a:gd name="T51" fmla="*/ 80 h 617"/>
                <a:gd name="T52" fmla="*/ 477 w 557"/>
                <a:gd name="T53" fmla="*/ 0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7">
                  <a:moveTo>
                    <a:pt x="477" y="0"/>
                  </a:moveTo>
                  <a:cubicBezTo>
                    <a:pt x="80" y="0"/>
                    <a:pt x="80" y="0"/>
                    <a:pt x="80" y="0"/>
                  </a:cubicBezTo>
                  <a:cubicBezTo>
                    <a:pt x="36" y="0"/>
                    <a:pt x="0" y="36"/>
                    <a:pt x="0" y="80"/>
                  </a:cubicBezTo>
                  <a:cubicBezTo>
                    <a:pt x="0" y="477"/>
                    <a:pt x="0" y="477"/>
                    <a:pt x="0" y="477"/>
                  </a:cubicBezTo>
                  <a:cubicBezTo>
                    <a:pt x="0" y="521"/>
                    <a:pt x="36" y="557"/>
                    <a:pt x="80" y="557"/>
                  </a:cubicBezTo>
                  <a:cubicBezTo>
                    <a:pt x="163" y="557"/>
                    <a:pt x="163" y="557"/>
                    <a:pt x="163" y="557"/>
                  </a:cubicBezTo>
                  <a:cubicBezTo>
                    <a:pt x="207" y="557"/>
                    <a:pt x="245" y="560"/>
                    <a:pt x="247" y="563"/>
                  </a:cubicBezTo>
                  <a:cubicBezTo>
                    <a:pt x="247" y="563"/>
                    <a:pt x="248" y="564"/>
                    <a:pt x="248" y="565"/>
                  </a:cubicBezTo>
                  <a:cubicBezTo>
                    <a:pt x="251" y="569"/>
                    <a:pt x="251" y="569"/>
                    <a:pt x="251" y="569"/>
                  </a:cubicBezTo>
                  <a:cubicBezTo>
                    <a:pt x="255" y="577"/>
                    <a:pt x="255" y="577"/>
                    <a:pt x="255" y="577"/>
                  </a:cubicBezTo>
                  <a:cubicBezTo>
                    <a:pt x="255" y="577"/>
                    <a:pt x="255" y="577"/>
                    <a:pt x="255" y="577"/>
                  </a:cubicBezTo>
                  <a:cubicBezTo>
                    <a:pt x="258" y="582"/>
                    <a:pt x="261" y="588"/>
                    <a:pt x="265" y="593"/>
                  </a:cubicBezTo>
                  <a:cubicBezTo>
                    <a:pt x="265" y="593"/>
                    <a:pt x="265" y="593"/>
                    <a:pt x="265" y="593"/>
                  </a:cubicBezTo>
                  <a:cubicBezTo>
                    <a:pt x="278" y="617"/>
                    <a:pt x="278" y="617"/>
                    <a:pt x="278" y="617"/>
                  </a:cubicBezTo>
                  <a:cubicBezTo>
                    <a:pt x="292" y="593"/>
                    <a:pt x="292" y="593"/>
                    <a:pt x="292" y="593"/>
                  </a:cubicBezTo>
                  <a:cubicBezTo>
                    <a:pt x="297" y="586"/>
                    <a:pt x="297" y="586"/>
                    <a:pt x="297" y="586"/>
                  </a:cubicBezTo>
                  <a:cubicBezTo>
                    <a:pt x="302" y="576"/>
                    <a:pt x="302" y="576"/>
                    <a:pt x="302" y="576"/>
                  </a:cubicBezTo>
                  <a:cubicBezTo>
                    <a:pt x="304" y="574"/>
                    <a:pt x="305" y="572"/>
                    <a:pt x="306" y="570"/>
                  </a:cubicBezTo>
                  <a:cubicBezTo>
                    <a:pt x="306" y="569"/>
                    <a:pt x="306" y="569"/>
                    <a:pt x="306" y="569"/>
                  </a:cubicBezTo>
                  <a:cubicBezTo>
                    <a:pt x="307" y="568"/>
                    <a:pt x="307" y="568"/>
                    <a:pt x="307" y="568"/>
                  </a:cubicBezTo>
                  <a:cubicBezTo>
                    <a:pt x="308" y="567"/>
                    <a:pt x="308" y="566"/>
                    <a:pt x="308" y="566"/>
                  </a:cubicBezTo>
                  <a:cubicBezTo>
                    <a:pt x="310" y="563"/>
                    <a:pt x="310" y="563"/>
                    <a:pt x="310" y="563"/>
                  </a:cubicBezTo>
                  <a:cubicBezTo>
                    <a:pt x="312" y="560"/>
                    <a:pt x="350" y="557"/>
                    <a:pt x="394" y="557"/>
                  </a:cubicBezTo>
                  <a:cubicBezTo>
                    <a:pt x="477" y="557"/>
                    <a:pt x="477" y="557"/>
                    <a:pt x="477" y="557"/>
                  </a:cubicBezTo>
                  <a:cubicBezTo>
                    <a:pt x="521" y="557"/>
                    <a:pt x="557" y="521"/>
                    <a:pt x="557" y="477"/>
                  </a:cubicBezTo>
                  <a:cubicBezTo>
                    <a:pt x="557" y="80"/>
                    <a:pt x="557" y="80"/>
                    <a:pt x="557" y="80"/>
                  </a:cubicBezTo>
                  <a:cubicBezTo>
                    <a:pt x="557" y="36"/>
                    <a:pt x="521" y="0"/>
                    <a:pt x="477" y="0"/>
                  </a:cubicBez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288000" anchor="ctr" anchorCtr="1" compatLnSpc="1">
              <a:prstTxWarp prst="textNoShape">
                <a:avLst/>
              </a:prstTxWarp>
              <a:normAutofit/>
            </a:bodyPr>
            <a:lstStyle/>
            <a:p>
              <a:pPr algn="ctr" defTabSz="1219170"/>
              <a:r>
                <a:rPr lang="en-US" altLang="zh-CN" sz="2800" dirty="0">
                  <a:solidFill>
                    <a:schemeClr val="bg1"/>
                  </a:solidFill>
                  <a:latin typeface="字魂105号-简雅黑" panose="00000500000000000000" pitchFamily="2" charset="-122"/>
                  <a:ea typeface="字魂105号-简雅黑" panose="00000500000000000000" pitchFamily="2" charset="-122"/>
                  <a:cs typeface="+mn-ea"/>
                  <a:sym typeface="+mn-lt"/>
                </a:rPr>
                <a:t>02</a:t>
              </a:r>
            </a:p>
          </p:txBody>
        </p:sp>
        <p:sp>
          <p:nvSpPr>
            <p:cNvPr id="47" name="任意多边形: 形状 46">
              <a:extLst>
                <a:ext uri="{FF2B5EF4-FFF2-40B4-BE49-F238E27FC236}">
                  <a16:creationId xmlns:a16="http://schemas.microsoft.com/office/drawing/2014/main" xmlns="" id="{380DBF05-C81A-4FCE-B018-196AF8F0D86C}"/>
                </a:ext>
              </a:extLst>
            </p:cNvPr>
            <p:cNvSpPr>
              <a:spLocks/>
            </p:cNvSpPr>
            <p:nvPr/>
          </p:nvSpPr>
          <p:spPr bwMode="auto">
            <a:xfrm>
              <a:off x="3798098" y="4674648"/>
              <a:ext cx="988717" cy="1094611"/>
            </a:xfrm>
            <a:custGeom>
              <a:avLst/>
              <a:gdLst>
                <a:gd name="T0" fmla="*/ 80 w 557"/>
                <a:gd name="T1" fmla="*/ 618 h 618"/>
                <a:gd name="T2" fmla="*/ 477 w 557"/>
                <a:gd name="T3" fmla="*/ 618 h 618"/>
                <a:gd name="T4" fmla="*/ 557 w 557"/>
                <a:gd name="T5" fmla="*/ 538 h 618"/>
                <a:gd name="T6" fmla="*/ 557 w 557"/>
                <a:gd name="T7" fmla="*/ 141 h 618"/>
                <a:gd name="T8" fmla="*/ 477 w 557"/>
                <a:gd name="T9" fmla="*/ 61 h 618"/>
                <a:gd name="T10" fmla="*/ 394 w 557"/>
                <a:gd name="T11" fmla="*/ 61 h 618"/>
                <a:gd name="T12" fmla="*/ 310 w 557"/>
                <a:gd name="T13" fmla="*/ 55 h 618"/>
                <a:gd name="T14" fmla="*/ 309 w 557"/>
                <a:gd name="T15" fmla="*/ 53 h 618"/>
                <a:gd name="T16" fmla="*/ 306 w 557"/>
                <a:gd name="T17" fmla="*/ 49 h 618"/>
                <a:gd name="T18" fmla="*/ 302 w 557"/>
                <a:gd name="T19" fmla="*/ 41 h 618"/>
                <a:gd name="T20" fmla="*/ 302 w 557"/>
                <a:gd name="T21" fmla="*/ 41 h 618"/>
                <a:gd name="T22" fmla="*/ 292 w 557"/>
                <a:gd name="T23" fmla="*/ 25 h 618"/>
                <a:gd name="T24" fmla="*/ 292 w 557"/>
                <a:gd name="T25" fmla="*/ 24 h 618"/>
                <a:gd name="T26" fmla="*/ 279 w 557"/>
                <a:gd name="T27" fmla="*/ 0 h 618"/>
                <a:gd name="T28" fmla="*/ 265 w 557"/>
                <a:gd name="T29" fmla="*/ 24 h 618"/>
                <a:gd name="T30" fmla="*/ 260 w 557"/>
                <a:gd name="T31" fmla="*/ 32 h 618"/>
                <a:gd name="T32" fmla="*/ 255 w 557"/>
                <a:gd name="T33" fmla="*/ 42 h 618"/>
                <a:gd name="T34" fmla="*/ 251 w 557"/>
                <a:gd name="T35" fmla="*/ 48 h 618"/>
                <a:gd name="T36" fmla="*/ 251 w 557"/>
                <a:gd name="T37" fmla="*/ 49 h 618"/>
                <a:gd name="T38" fmla="*/ 250 w 557"/>
                <a:gd name="T39" fmla="*/ 50 h 618"/>
                <a:gd name="T40" fmla="*/ 249 w 557"/>
                <a:gd name="T41" fmla="*/ 52 h 618"/>
                <a:gd name="T42" fmla="*/ 247 w 557"/>
                <a:gd name="T43" fmla="*/ 55 h 618"/>
                <a:gd name="T44" fmla="*/ 163 w 557"/>
                <a:gd name="T45" fmla="*/ 61 h 618"/>
                <a:gd name="T46" fmla="*/ 80 w 557"/>
                <a:gd name="T47" fmla="*/ 61 h 618"/>
                <a:gd name="T48" fmla="*/ 0 w 557"/>
                <a:gd name="T49" fmla="*/ 141 h 618"/>
                <a:gd name="T50" fmla="*/ 0 w 557"/>
                <a:gd name="T51" fmla="*/ 538 h 618"/>
                <a:gd name="T52" fmla="*/ 80 w 557"/>
                <a:gd name="T53" fmla="*/ 618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8">
                  <a:moveTo>
                    <a:pt x="80" y="618"/>
                  </a:moveTo>
                  <a:cubicBezTo>
                    <a:pt x="477" y="618"/>
                    <a:pt x="477" y="618"/>
                    <a:pt x="477" y="618"/>
                  </a:cubicBezTo>
                  <a:cubicBezTo>
                    <a:pt x="521" y="618"/>
                    <a:pt x="557" y="582"/>
                    <a:pt x="557" y="538"/>
                  </a:cubicBezTo>
                  <a:cubicBezTo>
                    <a:pt x="557" y="141"/>
                    <a:pt x="557" y="141"/>
                    <a:pt x="557" y="141"/>
                  </a:cubicBezTo>
                  <a:cubicBezTo>
                    <a:pt x="557" y="97"/>
                    <a:pt x="521" y="61"/>
                    <a:pt x="477" y="61"/>
                  </a:cubicBezTo>
                  <a:cubicBezTo>
                    <a:pt x="394" y="61"/>
                    <a:pt x="394" y="61"/>
                    <a:pt x="394" y="61"/>
                  </a:cubicBezTo>
                  <a:cubicBezTo>
                    <a:pt x="350" y="61"/>
                    <a:pt x="312" y="58"/>
                    <a:pt x="310" y="55"/>
                  </a:cubicBezTo>
                  <a:cubicBezTo>
                    <a:pt x="310" y="54"/>
                    <a:pt x="309" y="54"/>
                    <a:pt x="309" y="53"/>
                  </a:cubicBezTo>
                  <a:cubicBezTo>
                    <a:pt x="306" y="49"/>
                    <a:pt x="306" y="49"/>
                    <a:pt x="306" y="49"/>
                  </a:cubicBezTo>
                  <a:cubicBezTo>
                    <a:pt x="302" y="41"/>
                    <a:pt x="302" y="41"/>
                    <a:pt x="302" y="41"/>
                  </a:cubicBezTo>
                  <a:cubicBezTo>
                    <a:pt x="302" y="41"/>
                    <a:pt x="302" y="41"/>
                    <a:pt x="302" y="41"/>
                  </a:cubicBezTo>
                  <a:cubicBezTo>
                    <a:pt x="299" y="36"/>
                    <a:pt x="296" y="30"/>
                    <a:pt x="292" y="25"/>
                  </a:cubicBezTo>
                  <a:cubicBezTo>
                    <a:pt x="292" y="24"/>
                    <a:pt x="292" y="24"/>
                    <a:pt x="292" y="24"/>
                  </a:cubicBezTo>
                  <a:cubicBezTo>
                    <a:pt x="279" y="0"/>
                    <a:pt x="279" y="0"/>
                    <a:pt x="279" y="0"/>
                  </a:cubicBezTo>
                  <a:cubicBezTo>
                    <a:pt x="265" y="24"/>
                    <a:pt x="265" y="24"/>
                    <a:pt x="265" y="24"/>
                  </a:cubicBezTo>
                  <a:cubicBezTo>
                    <a:pt x="260" y="32"/>
                    <a:pt x="260" y="32"/>
                    <a:pt x="260" y="32"/>
                  </a:cubicBezTo>
                  <a:cubicBezTo>
                    <a:pt x="255" y="42"/>
                    <a:pt x="255" y="42"/>
                    <a:pt x="255" y="42"/>
                  </a:cubicBezTo>
                  <a:cubicBezTo>
                    <a:pt x="253" y="44"/>
                    <a:pt x="252" y="46"/>
                    <a:pt x="251" y="48"/>
                  </a:cubicBezTo>
                  <a:cubicBezTo>
                    <a:pt x="251" y="49"/>
                    <a:pt x="251" y="49"/>
                    <a:pt x="251" y="49"/>
                  </a:cubicBezTo>
                  <a:cubicBezTo>
                    <a:pt x="250" y="50"/>
                    <a:pt x="250" y="50"/>
                    <a:pt x="250" y="50"/>
                  </a:cubicBezTo>
                  <a:cubicBezTo>
                    <a:pt x="250" y="51"/>
                    <a:pt x="249" y="51"/>
                    <a:pt x="249" y="52"/>
                  </a:cubicBezTo>
                  <a:cubicBezTo>
                    <a:pt x="247" y="55"/>
                    <a:pt x="247" y="55"/>
                    <a:pt x="247" y="55"/>
                  </a:cubicBezTo>
                  <a:cubicBezTo>
                    <a:pt x="245" y="58"/>
                    <a:pt x="207" y="61"/>
                    <a:pt x="163" y="61"/>
                  </a:cubicBezTo>
                  <a:cubicBezTo>
                    <a:pt x="80" y="61"/>
                    <a:pt x="80" y="61"/>
                    <a:pt x="80" y="61"/>
                  </a:cubicBezTo>
                  <a:cubicBezTo>
                    <a:pt x="36" y="61"/>
                    <a:pt x="0" y="97"/>
                    <a:pt x="0" y="141"/>
                  </a:cubicBezTo>
                  <a:cubicBezTo>
                    <a:pt x="0" y="538"/>
                    <a:pt x="0" y="538"/>
                    <a:pt x="0" y="538"/>
                  </a:cubicBezTo>
                  <a:cubicBezTo>
                    <a:pt x="0" y="582"/>
                    <a:pt x="36" y="618"/>
                    <a:pt x="80" y="618"/>
                  </a:cubicBez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288000" rIns="121920" bIns="60960" anchor="ctr" anchorCtr="1" compatLnSpc="1">
              <a:prstTxWarp prst="textNoShape">
                <a:avLst/>
              </a:prstTxWarp>
              <a:normAutofit/>
            </a:bodyPr>
            <a:lstStyle/>
            <a:p>
              <a:pPr algn="ctr" defTabSz="1219170"/>
              <a:r>
                <a:rPr lang="en-US" altLang="zh-CN" sz="2800" dirty="0">
                  <a:solidFill>
                    <a:schemeClr val="bg1"/>
                  </a:solidFill>
                  <a:latin typeface="字魂105号-简雅黑" panose="00000500000000000000" pitchFamily="2" charset="-122"/>
                  <a:ea typeface="字魂105号-简雅黑" panose="00000500000000000000" pitchFamily="2" charset="-122"/>
                  <a:cs typeface="+mn-ea"/>
                  <a:sym typeface="+mn-lt"/>
                </a:rPr>
                <a:t>03</a:t>
              </a:r>
            </a:p>
          </p:txBody>
        </p:sp>
        <p:sp>
          <p:nvSpPr>
            <p:cNvPr id="48" name="任意多边形: 形状 47">
              <a:extLst>
                <a:ext uri="{FF2B5EF4-FFF2-40B4-BE49-F238E27FC236}">
                  <a16:creationId xmlns:a16="http://schemas.microsoft.com/office/drawing/2014/main" xmlns="" id="{3C73BC00-21B6-4A97-91BE-02FE58C75200}"/>
                </a:ext>
              </a:extLst>
            </p:cNvPr>
            <p:cNvSpPr>
              <a:spLocks/>
            </p:cNvSpPr>
            <p:nvPr/>
          </p:nvSpPr>
          <p:spPr bwMode="auto">
            <a:xfrm>
              <a:off x="3798098" y="3545484"/>
              <a:ext cx="2111194" cy="2223776"/>
            </a:xfrm>
            <a:custGeom>
              <a:avLst/>
              <a:gdLst>
                <a:gd name="T0" fmla="*/ 80 w 1190"/>
                <a:gd name="T1" fmla="*/ 620 h 1255"/>
                <a:gd name="T2" fmla="*/ 554 w 1190"/>
                <a:gd name="T3" fmla="*/ 620 h 1255"/>
                <a:gd name="T4" fmla="*/ 634 w 1190"/>
                <a:gd name="T5" fmla="*/ 700 h 1255"/>
                <a:gd name="T6" fmla="*/ 634 w 1190"/>
                <a:gd name="T7" fmla="*/ 1175 h 1255"/>
                <a:gd name="T8" fmla="*/ 714 w 1190"/>
                <a:gd name="T9" fmla="*/ 1255 h 1255"/>
                <a:gd name="T10" fmla="*/ 1110 w 1190"/>
                <a:gd name="T11" fmla="*/ 1255 h 1255"/>
                <a:gd name="T12" fmla="*/ 1190 w 1190"/>
                <a:gd name="T13" fmla="*/ 1175 h 1255"/>
                <a:gd name="T14" fmla="*/ 1190 w 1190"/>
                <a:gd name="T15" fmla="*/ 145 h 1255"/>
                <a:gd name="T16" fmla="*/ 1110 w 1190"/>
                <a:gd name="T17" fmla="*/ 65 h 1255"/>
                <a:gd name="T18" fmla="*/ 712 w 1190"/>
                <a:gd name="T19" fmla="*/ 65 h 1255"/>
                <a:gd name="T20" fmla="*/ 628 w 1190"/>
                <a:gd name="T21" fmla="*/ 57 h 1255"/>
                <a:gd name="T22" fmla="*/ 620 w 1190"/>
                <a:gd name="T23" fmla="*/ 44 h 1255"/>
                <a:gd name="T24" fmla="*/ 595 w 1190"/>
                <a:gd name="T25" fmla="*/ 0 h 1255"/>
                <a:gd name="T26" fmla="*/ 570 w 1190"/>
                <a:gd name="T27" fmla="*/ 44 h 1255"/>
                <a:gd name="T28" fmla="*/ 562 w 1190"/>
                <a:gd name="T29" fmla="*/ 57 h 1255"/>
                <a:gd name="T30" fmla="*/ 478 w 1190"/>
                <a:gd name="T31" fmla="*/ 65 h 1255"/>
                <a:gd name="T32" fmla="*/ 80 w 1190"/>
                <a:gd name="T33" fmla="*/ 65 h 1255"/>
                <a:gd name="T34" fmla="*/ 0 w 1190"/>
                <a:gd name="T35" fmla="*/ 145 h 1255"/>
                <a:gd name="T36" fmla="*/ 0 w 1190"/>
                <a:gd name="T37" fmla="*/ 540 h 1255"/>
                <a:gd name="T38" fmla="*/ 80 w 1190"/>
                <a:gd name="T39" fmla="*/ 620 h 1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0" h="1255">
                  <a:moveTo>
                    <a:pt x="80" y="620"/>
                  </a:moveTo>
                  <a:cubicBezTo>
                    <a:pt x="554" y="620"/>
                    <a:pt x="554" y="620"/>
                    <a:pt x="554" y="620"/>
                  </a:cubicBezTo>
                  <a:cubicBezTo>
                    <a:pt x="598" y="620"/>
                    <a:pt x="634" y="656"/>
                    <a:pt x="634" y="700"/>
                  </a:cubicBezTo>
                  <a:cubicBezTo>
                    <a:pt x="634" y="1175"/>
                    <a:pt x="634" y="1175"/>
                    <a:pt x="634" y="1175"/>
                  </a:cubicBezTo>
                  <a:cubicBezTo>
                    <a:pt x="634" y="1219"/>
                    <a:pt x="670" y="1255"/>
                    <a:pt x="714" y="1255"/>
                  </a:cubicBezTo>
                  <a:cubicBezTo>
                    <a:pt x="1110" y="1255"/>
                    <a:pt x="1110" y="1255"/>
                    <a:pt x="1110" y="1255"/>
                  </a:cubicBezTo>
                  <a:cubicBezTo>
                    <a:pt x="1154" y="1255"/>
                    <a:pt x="1190" y="1219"/>
                    <a:pt x="1190" y="1175"/>
                  </a:cubicBezTo>
                  <a:cubicBezTo>
                    <a:pt x="1190" y="145"/>
                    <a:pt x="1190" y="145"/>
                    <a:pt x="1190" y="145"/>
                  </a:cubicBezTo>
                  <a:cubicBezTo>
                    <a:pt x="1190" y="101"/>
                    <a:pt x="1154" y="65"/>
                    <a:pt x="1110" y="65"/>
                  </a:cubicBezTo>
                  <a:cubicBezTo>
                    <a:pt x="712" y="65"/>
                    <a:pt x="712" y="65"/>
                    <a:pt x="712" y="65"/>
                  </a:cubicBezTo>
                  <a:cubicBezTo>
                    <a:pt x="668" y="65"/>
                    <a:pt x="630" y="61"/>
                    <a:pt x="628" y="57"/>
                  </a:cubicBezTo>
                  <a:cubicBezTo>
                    <a:pt x="626" y="55"/>
                    <a:pt x="624" y="50"/>
                    <a:pt x="620" y="44"/>
                  </a:cubicBezTo>
                  <a:cubicBezTo>
                    <a:pt x="595" y="0"/>
                    <a:pt x="595" y="0"/>
                    <a:pt x="595" y="0"/>
                  </a:cubicBezTo>
                  <a:cubicBezTo>
                    <a:pt x="570" y="44"/>
                    <a:pt x="570" y="44"/>
                    <a:pt x="570" y="44"/>
                  </a:cubicBezTo>
                  <a:cubicBezTo>
                    <a:pt x="566" y="50"/>
                    <a:pt x="564" y="55"/>
                    <a:pt x="562" y="57"/>
                  </a:cubicBezTo>
                  <a:cubicBezTo>
                    <a:pt x="560" y="61"/>
                    <a:pt x="522" y="65"/>
                    <a:pt x="478" y="65"/>
                  </a:cubicBezTo>
                  <a:cubicBezTo>
                    <a:pt x="80" y="65"/>
                    <a:pt x="80" y="65"/>
                    <a:pt x="80" y="65"/>
                  </a:cubicBezTo>
                  <a:cubicBezTo>
                    <a:pt x="36" y="65"/>
                    <a:pt x="0" y="101"/>
                    <a:pt x="0" y="145"/>
                  </a:cubicBezTo>
                  <a:cubicBezTo>
                    <a:pt x="0" y="540"/>
                    <a:pt x="0" y="540"/>
                    <a:pt x="0" y="540"/>
                  </a:cubicBezTo>
                  <a:cubicBezTo>
                    <a:pt x="0" y="584"/>
                    <a:pt x="36" y="620"/>
                    <a:pt x="80" y="620"/>
                  </a:cubicBez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defTabSz="1219170"/>
              <a:endParaRPr sz="16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49" name="任意多边形: 形状 48">
              <a:extLst>
                <a:ext uri="{FF2B5EF4-FFF2-40B4-BE49-F238E27FC236}">
                  <a16:creationId xmlns:a16="http://schemas.microsoft.com/office/drawing/2014/main" xmlns="" id="{ABCD2411-E111-4A8B-814F-73ADD7AAA741}"/>
                </a:ext>
              </a:extLst>
            </p:cNvPr>
            <p:cNvSpPr>
              <a:spLocks/>
            </p:cNvSpPr>
            <p:nvPr/>
          </p:nvSpPr>
          <p:spPr bwMode="auto">
            <a:xfrm>
              <a:off x="5268049" y="5152196"/>
              <a:ext cx="271478" cy="177445"/>
            </a:xfrm>
            <a:custGeom>
              <a:avLst/>
              <a:gdLst>
                <a:gd name="connsiteX0" fmla="*/ 192447 w 506413"/>
                <a:gd name="connsiteY0" fmla="*/ 181356 h 331006"/>
                <a:gd name="connsiteX1" fmla="*/ 253206 w 506413"/>
                <a:gd name="connsiteY1" fmla="*/ 231542 h 331006"/>
                <a:gd name="connsiteX2" fmla="*/ 316497 w 506413"/>
                <a:gd name="connsiteY2" fmla="*/ 181356 h 331006"/>
                <a:gd name="connsiteX3" fmla="*/ 362068 w 506413"/>
                <a:gd name="connsiteY3" fmla="*/ 216486 h 331006"/>
                <a:gd name="connsiteX4" fmla="*/ 493713 w 506413"/>
                <a:gd name="connsiteY4" fmla="*/ 319366 h 331006"/>
                <a:gd name="connsiteX5" fmla="*/ 407637 w 506413"/>
                <a:gd name="connsiteY5" fmla="*/ 329403 h 331006"/>
                <a:gd name="connsiteX6" fmla="*/ 253206 w 506413"/>
                <a:gd name="connsiteY6" fmla="*/ 329403 h 331006"/>
                <a:gd name="connsiteX7" fmla="*/ 93712 w 506413"/>
                <a:gd name="connsiteY7" fmla="*/ 329403 h 331006"/>
                <a:gd name="connsiteX8" fmla="*/ 12700 w 506413"/>
                <a:gd name="connsiteY8" fmla="*/ 319366 h 331006"/>
                <a:gd name="connsiteX9" fmla="*/ 149409 w 506413"/>
                <a:gd name="connsiteY9" fmla="*/ 213977 h 331006"/>
                <a:gd name="connsiteX10" fmla="*/ 192447 w 506413"/>
                <a:gd name="connsiteY10" fmla="*/ 181356 h 331006"/>
                <a:gd name="connsiteX11" fmla="*/ 0 w 506413"/>
                <a:gd name="connsiteY11" fmla="*/ 32131 h 331006"/>
                <a:gd name="connsiteX12" fmla="*/ 174625 w 506413"/>
                <a:gd name="connsiteY12" fmla="*/ 168330 h 331006"/>
                <a:gd name="connsiteX13" fmla="*/ 0 w 506413"/>
                <a:gd name="connsiteY13" fmla="*/ 302006 h 331006"/>
                <a:gd name="connsiteX14" fmla="*/ 0 w 506413"/>
                <a:gd name="connsiteY14" fmla="*/ 32131 h 331006"/>
                <a:gd name="connsiteX15" fmla="*/ 506413 w 506413"/>
                <a:gd name="connsiteY15" fmla="*/ 28956 h 331006"/>
                <a:gd name="connsiteX16" fmla="*/ 506413 w 506413"/>
                <a:gd name="connsiteY16" fmla="*/ 302006 h 331006"/>
                <a:gd name="connsiteX17" fmla="*/ 331788 w 506413"/>
                <a:gd name="connsiteY17" fmla="*/ 168009 h 331006"/>
                <a:gd name="connsiteX18" fmla="*/ 506413 w 506413"/>
                <a:gd name="connsiteY18" fmla="*/ 28956 h 331006"/>
                <a:gd name="connsiteX19" fmla="*/ 455106 w 506413"/>
                <a:gd name="connsiteY19" fmla="*/ 35 h 331006"/>
                <a:gd name="connsiteX20" fmla="*/ 493713 w 506413"/>
                <a:gd name="connsiteY20" fmla="*/ 11728 h 331006"/>
                <a:gd name="connsiteX21" fmla="*/ 374726 w 506413"/>
                <a:gd name="connsiteY21" fmla="*/ 105274 h 331006"/>
                <a:gd name="connsiteX22" fmla="*/ 291181 w 506413"/>
                <a:gd name="connsiteY22" fmla="*/ 168480 h 331006"/>
                <a:gd name="connsiteX23" fmla="*/ 253206 w 506413"/>
                <a:gd name="connsiteY23" fmla="*/ 198819 h 331006"/>
                <a:gd name="connsiteX24" fmla="*/ 215232 w 506413"/>
                <a:gd name="connsiteY24" fmla="*/ 168480 h 331006"/>
                <a:gd name="connsiteX25" fmla="*/ 134219 w 506413"/>
                <a:gd name="connsiteY25" fmla="*/ 105274 h 331006"/>
                <a:gd name="connsiteX26" fmla="*/ 12700 w 506413"/>
                <a:gd name="connsiteY26" fmla="*/ 11728 h 331006"/>
                <a:gd name="connsiteX27" fmla="*/ 54788 w 506413"/>
                <a:gd name="connsiteY27" fmla="*/ 35 h 331006"/>
                <a:gd name="connsiteX28" fmla="*/ 98776 w 506413"/>
                <a:gd name="connsiteY28" fmla="*/ 1615 h 331006"/>
                <a:gd name="connsiteX29" fmla="*/ 253206 w 506413"/>
                <a:gd name="connsiteY29" fmla="*/ 1615 h 331006"/>
                <a:gd name="connsiteX30" fmla="*/ 412701 w 506413"/>
                <a:gd name="connsiteY30" fmla="*/ 1615 h 331006"/>
                <a:gd name="connsiteX31" fmla="*/ 455106 w 506413"/>
                <a:gd name="connsiteY31" fmla="*/ 35 h 33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06413" h="331006">
                  <a:moveTo>
                    <a:pt x="192447" y="181356"/>
                  </a:moveTo>
                  <a:cubicBezTo>
                    <a:pt x="212700" y="198921"/>
                    <a:pt x="232953" y="213977"/>
                    <a:pt x="253206" y="231542"/>
                  </a:cubicBezTo>
                  <a:cubicBezTo>
                    <a:pt x="265864" y="221505"/>
                    <a:pt x="301308" y="181356"/>
                    <a:pt x="316497" y="181356"/>
                  </a:cubicBezTo>
                  <a:cubicBezTo>
                    <a:pt x="326624" y="181356"/>
                    <a:pt x="354473" y="211468"/>
                    <a:pt x="362068" y="216486"/>
                  </a:cubicBezTo>
                  <a:cubicBezTo>
                    <a:pt x="407637" y="251616"/>
                    <a:pt x="450675" y="286746"/>
                    <a:pt x="493713" y="319366"/>
                  </a:cubicBezTo>
                  <a:cubicBezTo>
                    <a:pt x="475992" y="336931"/>
                    <a:pt x="430422" y="329403"/>
                    <a:pt x="407637" y="329403"/>
                  </a:cubicBezTo>
                  <a:cubicBezTo>
                    <a:pt x="357004" y="329403"/>
                    <a:pt x="306371" y="329403"/>
                    <a:pt x="253206" y="329403"/>
                  </a:cubicBezTo>
                  <a:cubicBezTo>
                    <a:pt x="200042" y="329403"/>
                    <a:pt x="146877" y="329403"/>
                    <a:pt x="93712" y="329403"/>
                  </a:cubicBezTo>
                  <a:cubicBezTo>
                    <a:pt x="70928" y="329403"/>
                    <a:pt x="30421" y="336931"/>
                    <a:pt x="12700" y="319366"/>
                  </a:cubicBezTo>
                  <a:cubicBezTo>
                    <a:pt x="58269" y="284236"/>
                    <a:pt x="103839" y="249107"/>
                    <a:pt x="149409" y="213977"/>
                  </a:cubicBezTo>
                  <a:cubicBezTo>
                    <a:pt x="154472" y="211468"/>
                    <a:pt x="189915" y="181356"/>
                    <a:pt x="192447" y="181356"/>
                  </a:cubicBezTo>
                  <a:close/>
                  <a:moveTo>
                    <a:pt x="0" y="32131"/>
                  </a:moveTo>
                  <a:cubicBezTo>
                    <a:pt x="58208" y="77531"/>
                    <a:pt x="116416" y="122930"/>
                    <a:pt x="174625" y="168330"/>
                  </a:cubicBezTo>
                  <a:cubicBezTo>
                    <a:pt x="116416" y="213729"/>
                    <a:pt x="58208" y="256607"/>
                    <a:pt x="0" y="302006"/>
                  </a:cubicBezTo>
                  <a:cubicBezTo>
                    <a:pt x="0" y="211207"/>
                    <a:pt x="0" y="120408"/>
                    <a:pt x="0" y="32131"/>
                  </a:cubicBezTo>
                  <a:close/>
                  <a:moveTo>
                    <a:pt x="506413" y="28956"/>
                  </a:moveTo>
                  <a:cubicBezTo>
                    <a:pt x="506413" y="119973"/>
                    <a:pt x="506413" y="210990"/>
                    <a:pt x="506413" y="302006"/>
                  </a:cubicBezTo>
                  <a:cubicBezTo>
                    <a:pt x="448205" y="256498"/>
                    <a:pt x="389997" y="213518"/>
                    <a:pt x="331788" y="168009"/>
                  </a:cubicBezTo>
                  <a:cubicBezTo>
                    <a:pt x="389997" y="122501"/>
                    <a:pt x="448205" y="76993"/>
                    <a:pt x="506413" y="28956"/>
                  </a:cubicBezTo>
                  <a:close/>
                  <a:moveTo>
                    <a:pt x="455106" y="35"/>
                  </a:moveTo>
                  <a:cubicBezTo>
                    <a:pt x="470296" y="351"/>
                    <a:pt x="484853" y="2880"/>
                    <a:pt x="493713" y="11728"/>
                  </a:cubicBezTo>
                  <a:cubicBezTo>
                    <a:pt x="453207" y="42068"/>
                    <a:pt x="415232" y="72407"/>
                    <a:pt x="374726" y="105274"/>
                  </a:cubicBezTo>
                  <a:cubicBezTo>
                    <a:pt x="346878" y="125500"/>
                    <a:pt x="319029" y="148254"/>
                    <a:pt x="291181" y="168480"/>
                  </a:cubicBezTo>
                  <a:cubicBezTo>
                    <a:pt x="283586" y="173537"/>
                    <a:pt x="263333" y="198819"/>
                    <a:pt x="253206" y="198819"/>
                  </a:cubicBezTo>
                  <a:cubicBezTo>
                    <a:pt x="245611" y="198819"/>
                    <a:pt x="222826" y="173537"/>
                    <a:pt x="215232" y="168480"/>
                  </a:cubicBezTo>
                  <a:cubicBezTo>
                    <a:pt x="187383" y="148254"/>
                    <a:pt x="162067" y="125500"/>
                    <a:pt x="134219" y="105274"/>
                  </a:cubicBezTo>
                  <a:cubicBezTo>
                    <a:pt x="93712" y="72407"/>
                    <a:pt x="53206" y="42068"/>
                    <a:pt x="12700" y="11728"/>
                  </a:cubicBezTo>
                  <a:cubicBezTo>
                    <a:pt x="22826" y="2880"/>
                    <a:pt x="38649" y="351"/>
                    <a:pt x="54788" y="35"/>
                  </a:cubicBezTo>
                  <a:cubicBezTo>
                    <a:pt x="70928" y="-281"/>
                    <a:pt x="87383" y="1615"/>
                    <a:pt x="98776" y="1615"/>
                  </a:cubicBezTo>
                  <a:cubicBezTo>
                    <a:pt x="149409" y="1615"/>
                    <a:pt x="202573" y="1615"/>
                    <a:pt x="253206" y="1615"/>
                  </a:cubicBezTo>
                  <a:cubicBezTo>
                    <a:pt x="306371" y="1615"/>
                    <a:pt x="359536" y="1615"/>
                    <a:pt x="412701" y="1615"/>
                  </a:cubicBezTo>
                  <a:cubicBezTo>
                    <a:pt x="424093" y="1615"/>
                    <a:pt x="439916" y="-281"/>
                    <a:pt x="455106" y="35"/>
                  </a:cubicBezTo>
                  <a:close/>
                </a:path>
              </a:pathLst>
            </a:custGeom>
            <a:solidFill>
              <a:schemeClr val="bg1"/>
            </a:solidFill>
            <a:ln>
              <a:noFill/>
            </a:ln>
          </p:spPr>
          <p:txBody>
            <a:bodyPr anchor="ctr"/>
            <a:lstStyle/>
            <a:p>
              <a:pPr algn="ctr" defTabSz="1219170"/>
              <a:endParaRPr sz="16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50" name="任意多边形: 形状 49">
              <a:extLst>
                <a:ext uri="{FF2B5EF4-FFF2-40B4-BE49-F238E27FC236}">
                  <a16:creationId xmlns:a16="http://schemas.microsoft.com/office/drawing/2014/main" xmlns="" id="{910DB709-C3D0-4072-B064-9452712005A5}"/>
                </a:ext>
              </a:extLst>
            </p:cNvPr>
            <p:cNvSpPr>
              <a:spLocks/>
            </p:cNvSpPr>
            <p:nvPr/>
          </p:nvSpPr>
          <p:spPr bwMode="auto">
            <a:xfrm>
              <a:off x="7406301" y="4674648"/>
              <a:ext cx="987601" cy="1094611"/>
            </a:xfrm>
            <a:custGeom>
              <a:avLst/>
              <a:gdLst>
                <a:gd name="T0" fmla="*/ 477 w 557"/>
                <a:gd name="T1" fmla="*/ 618 h 618"/>
                <a:gd name="T2" fmla="*/ 80 w 557"/>
                <a:gd name="T3" fmla="*/ 618 h 618"/>
                <a:gd name="T4" fmla="*/ 0 w 557"/>
                <a:gd name="T5" fmla="*/ 538 h 618"/>
                <a:gd name="T6" fmla="*/ 0 w 557"/>
                <a:gd name="T7" fmla="*/ 141 h 618"/>
                <a:gd name="T8" fmla="*/ 80 w 557"/>
                <a:gd name="T9" fmla="*/ 61 h 618"/>
                <a:gd name="T10" fmla="*/ 163 w 557"/>
                <a:gd name="T11" fmla="*/ 61 h 618"/>
                <a:gd name="T12" fmla="*/ 247 w 557"/>
                <a:gd name="T13" fmla="*/ 55 h 618"/>
                <a:gd name="T14" fmla="*/ 248 w 557"/>
                <a:gd name="T15" fmla="*/ 53 h 618"/>
                <a:gd name="T16" fmla="*/ 251 w 557"/>
                <a:gd name="T17" fmla="*/ 49 h 618"/>
                <a:gd name="T18" fmla="*/ 255 w 557"/>
                <a:gd name="T19" fmla="*/ 41 h 618"/>
                <a:gd name="T20" fmla="*/ 255 w 557"/>
                <a:gd name="T21" fmla="*/ 41 h 618"/>
                <a:gd name="T22" fmla="*/ 265 w 557"/>
                <a:gd name="T23" fmla="*/ 25 h 618"/>
                <a:gd name="T24" fmla="*/ 265 w 557"/>
                <a:gd name="T25" fmla="*/ 24 h 618"/>
                <a:gd name="T26" fmla="*/ 278 w 557"/>
                <a:gd name="T27" fmla="*/ 0 h 618"/>
                <a:gd name="T28" fmla="*/ 292 w 557"/>
                <a:gd name="T29" fmla="*/ 24 h 618"/>
                <a:gd name="T30" fmla="*/ 297 w 557"/>
                <a:gd name="T31" fmla="*/ 32 h 618"/>
                <a:gd name="T32" fmla="*/ 302 w 557"/>
                <a:gd name="T33" fmla="*/ 42 h 618"/>
                <a:gd name="T34" fmla="*/ 306 w 557"/>
                <a:gd name="T35" fmla="*/ 48 h 618"/>
                <a:gd name="T36" fmla="*/ 306 w 557"/>
                <a:gd name="T37" fmla="*/ 49 h 618"/>
                <a:gd name="T38" fmla="*/ 307 w 557"/>
                <a:gd name="T39" fmla="*/ 50 h 618"/>
                <a:gd name="T40" fmla="*/ 308 w 557"/>
                <a:gd name="T41" fmla="*/ 52 h 618"/>
                <a:gd name="T42" fmla="*/ 310 w 557"/>
                <a:gd name="T43" fmla="*/ 55 h 618"/>
                <a:gd name="T44" fmla="*/ 394 w 557"/>
                <a:gd name="T45" fmla="*/ 61 h 618"/>
                <a:gd name="T46" fmla="*/ 477 w 557"/>
                <a:gd name="T47" fmla="*/ 61 h 618"/>
                <a:gd name="T48" fmla="*/ 557 w 557"/>
                <a:gd name="T49" fmla="*/ 141 h 618"/>
                <a:gd name="T50" fmla="*/ 557 w 557"/>
                <a:gd name="T51" fmla="*/ 538 h 618"/>
                <a:gd name="T52" fmla="*/ 477 w 557"/>
                <a:gd name="T53" fmla="*/ 618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8">
                  <a:moveTo>
                    <a:pt x="477" y="618"/>
                  </a:moveTo>
                  <a:cubicBezTo>
                    <a:pt x="80" y="618"/>
                    <a:pt x="80" y="618"/>
                    <a:pt x="80" y="618"/>
                  </a:cubicBezTo>
                  <a:cubicBezTo>
                    <a:pt x="36" y="618"/>
                    <a:pt x="0" y="582"/>
                    <a:pt x="0" y="538"/>
                  </a:cubicBezTo>
                  <a:cubicBezTo>
                    <a:pt x="0" y="141"/>
                    <a:pt x="0" y="141"/>
                    <a:pt x="0" y="141"/>
                  </a:cubicBezTo>
                  <a:cubicBezTo>
                    <a:pt x="0" y="97"/>
                    <a:pt x="36" y="61"/>
                    <a:pt x="80" y="61"/>
                  </a:cubicBezTo>
                  <a:cubicBezTo>
                    <a:pt x="163" y="61"/>
                    <a:pt x="163" y="61"/>
                    <a:pt x="163" y="61"/>
                  </a:cubicBezTo>
                  <a:cubicBezTo>
                    <a:pt x="207" y="61"/>
                    <a:pt x="245" y="58"/>
                    <a:pt x="247" y="55"/>
                  </a:cubicBezTo>
                  <a:cubicBezTo>
                    <a:pt x="247" y="54"/>
                    <a:pt x="248" y="54"/>
                    <a:pt x="248" y="53"/>
                  </a:cubicBezTo>
                  <a:cubicBezTo>
                    <a:pt x="251" y="49"/>
                    <a:pt x="251" y="49"/>
                    <a:pt x="251" y="49"/>
                  </a:cubicBezTo>
                  <a:cubicBezTo>
                    <a:pt x="255" y="41"/>
                    <a:pt x="255" y="41"/>
                    <a:pt x="255" y="41"/>
                  </a:cubicBezTo>
                  <a:cubicBezTo>
                    <a:pt x="255" y="41"/>
                    <a:pt x="255" y="41"/>
                    <a:pt x="255" y="41"/>
                  </a:cubicBezTo>
                  <a:cubicBezTo>
                    <a:pt x="258" y="36"/>
                    <a:pt x="261" y="30"/>
                    <a:pt x="265" y="25"/>
                  </a:cubicBezTo>
                  <a:cubicBezTo>
                    <a:pt x="265" y="24"/>
                    <a:pt x="265" y="24"/>
                    <a:pt x="265" y="24"/>
                  </a:cubicBezTo>
                  <a:cubicBezTo>
                    <a:pt x="278" y="0"/>
                    <a:pt x="278" y="0"/>
                    <a:pt x="278" y="0"/>
                  </a:cubicBezTo>
                  <a:cubicBezTo>
                    <a:pt x="292" y="24"/>
                    <a:pt x="292" y="24"/>
                    <a:pt x="292" y="24"/>
                  </a:cubicBezTo>
                  <a:cubicBezTo>
                    <a:pt x="297" y="32"/>
                    <a:pt x="297" y="32"/>
                    <a:pt x="297" y="32"/>
                  </a:cubicBezTo>
                  <a:cubicBezTo>
                    <a:pt x="302" y="42"/>
                    <a:pt x="302" y="42"/>
                    <a:pt x="302" y="42"/>
                  </a:cubicBezTo>
                  <a:cubicBezTo>
                    <a:pt x="304" y="44"/>
                    <a:pt x="305" y="46"/>
                    <a:pt x="306" y="48"/>
                  </a:cubicBezTo>
                  <a:cubicBezTo>
                    <a:pt x="306" y="49"/>
                    <a:pt x="306" y="49"/>
                    <a:pt x="306" y="49"/>
                  </a:cubicBezTo>
                  <a:cubicBezTo>
                    <a:pt x="307" y="50"/>
                    <a:pt x="307" y="50"/>
                    <a:pt x="307" y="50"/>
                  </a:cubicBezTo>
                  <a:cubicBezTo>
                    <a:pt x="308" y="51"/>
                    <a:pt x="308" y="51"/>
                    <a:pt x="308" y="52"/>
                  </a:cubicBezTo>
                  <a:cubicBezTo>
                    <a:pt x="310" y="55"/>
                    <a:pt x="310" y="55"/>
                    <a:pt x="310" y="55"/>
                  </a:cubicBezTo>
                  <a:cubicBezTo>
                    <a:pt x="312" y="58"/>
                    <a:pt x="350" y="61"/>
                    <a:pt x="394" y="61"/>
                  </a:cubicBezTo>
                  <a:cubicBezTo>
                    <a:pt x="477" y="61"/>
                    <a:pt x="477" y="61"/>
                    <a:pt x="477" y="61"/>
                  </a:cubicBezTo>
                  <a:cubicBezTo>
                    <a:pt x="521" y="61"/>
                    <a:pt x="557" y="97"/>
                    <a:pt x="557" y="141"/>
                  </a:cubicBezTo>
                  <a:cubicBezTo>
                    <a:pt x="557" y="538"/>
                    <a:pt x="557" y="538"/>
                    <a:pt x="557" y="538"/>
                  </a:cubicBezTo>
                  <a:cubicBezTo>
                    <a:pt x="557" y="582"/>
                    <a:pt x="521" y="618"/>
                    <a:pt x="477" y="618"/>
                  </a:cubicBez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288000" rIns="121920" bIns="60960" anchor="ctr" anchorCtr="1" compatLnSpc="1">
              <a:prstTxWarp prst="textNoShape">
                <a:avLst/>
              </a:prstTxWarp>
              <a:normAutofit/>
            </a:bodyPr>
            <a:lstStyle/>
            <a:p>
              <a:pPr algn="ctr" defTabSz="1219170"/>
              <a:r>
                <a:rPr lang="en-US" altLang="zh-CN" sz="2800" dirty="0">
                  <a:solidFill>
                    <a:schemeClr val="bg1"/>
                  </a:solidFill>
                  <a:latin typeface="字魂105号-简雅黑" panose="00000500000000000000" pitchFamily="2" charset="-122"/>
                  <a:ea typeface="字魂105号-简雅黑" panose="00000500000000000000" pitchFamily="2" charset="-122"/>
                  <a:cs typeface="+mn-ea"/>
                  <a:sym typeface="+mn-lt"/>
                </a:rPr>
                <a:t>04</a:t>
              </a:r>
            </a:p>
          </p:txBody>
        </p:sp>
        <p:sp>
          <p:nvSpPr>
            <p:cNvPr id="51" name="任意多边形: 形状 50">
              <a:extLst>
                <a:ext uri="{FF2B5EF4-FFF2-40B4-BE49-F238E27FC236}">
                  <a16:creationId xmlns:a16="http://schemas.microsoft.com/office/drawing/2014/main" xmlns="" id="{9414C41E-6BAD-43FE-9574-955B28C3428B}"/>
                </a:ext>
              </a:extLst>
            </p:cNvPr>
            <p:cNvSpPr>
              <a:spLocks/>
            </p:cNvSpPr>
            <p:nvPr/>
          </p:nvSpPr>
          <p:spPr bwMode="auto">
            <a:xfrm>
              <a:off x="6169011" y="3660295"/>
              <a:ext cx="2224891" cy="2108965"/>
            </a:xfrm>
            <a:custGeom>
              <a:avLst/>
              <a:gdLst>
                <a:gd name="T0" fmla="*/ 542 w 1254"/>
                <a:gd name="T1" fmla="*/ 0 h 1190"/>
                <a:gd name="T2" fmla="*/ 541 w 1254"/>
                <a:gd name="T3" fmla="*/ 0 h 1190"/>
                <a:gd name="T4" fmla="*/ 144 w 1254"/>
                <a:gd name="T5" fmla="*/ 0 h 1190"/>
                <a:gd name="T6" fmla="*/ 64 w 1254"/>
                <a:gd name="T7" fmla="*/ 80 h 1190"/>
                <a:gd name="T8" fmla="*/ 64 w 1254"/>
                <a:gd name="T9" fmla="*/ 477 h 1190"/>
                <a:gd name="T10" fmla="*/ 56 w 1254"/>
                <a:gd name="T11" fmla="*/ 562 h 1190"/>
                <a:gd name="T12" fmla="*/ 43 w 1254"/>
                <a:gd name="T13" fmla="*/ 570 h 1190"/>
                <a:gd name="T14" fmla="*/ 0 w 1254"/>
                <a:gd name="T15" fmla="*/ 595 h 1190"/>
                <a:gd name="T16" fmla="*/ 43 w 1254"/>
                <a:gd name="T17" fmla="*/ 620 h 1190"/>
                <a:gd name="T18" fmla="*/ 56 w 1254"/>
                <a:gd name="T19" fmla="*/ 627 h 1190"/>
                <a:gd name="T20" fmla="*/ 64 w 1254"/>
                <a:gd name="T21" fmla="*/ 712 h 1190"/>
                <a:gd name="T22" fmla="*/ 64 w 1254"/>
                <a:gd name="T23" fmla="*/ 1110 h 1190"/>
                <a:gd name="T24" fmla="*/ 64 w 1254"/>
                <a:gd name="T25" fmla="*/ 1110 h 1190"/>
                <a:gd name="T26" fmla="*/ 122 w 1254"/>
                <a:gd name="T27" fmla="*/ 1186 h 1190"/>
                <a:gd name="T28" fmla="*/ 128 w 1254"/>
                <a:gd name="T29" fmla="*/ 1188 h 1190"/>
                <a:gd name="T30" fmla="*/ 144 w 1254"/>
                <a:gd name="T31" fmla="*/ 1190 h 1190"/>
                <a:gd name="T32" fmla="*/ 540 w 1254"/>
                <a:gd name="T33" fmla="*/ 1190 h 1190"/>
                <a:gd name="T34" fmla="*/ 620 w 1254"/>
                <a:gd name="T35" fmla="*/ 1110 h 1190"/>
                <a:gd name="T36" fmla="*/ 620 w 1254"/>
                <a:gd name="T37" fmla="*/ 635 h 1190"/>
                <a:gd name="T38" fmla="*/ 631 w 1254"/>
                <a:gd name="T39" fmla="*/ 595 h 1190"/>
                <a:gd name="T40" fmla="*/ 700 w 1254"/>
                <a:gd name="T41" fmla="*/ 555 h 1190"/>
                <a:gd name="T42" fmla="*/ 1174 w 1254"/>
                <a:gd name="T43" fmla="*/ 555 h 1190"/>
                <a:gd name="T44" fmla="*/ 1254 w 1254"/>
                <a:gd name="T45" fmla="*/ 475 h 1190"/>
                <a:gd name="T46" fmla="*/ 1254 w 1254"/>
                <a:gd name="T47" fmla="*/ 80 h 1190"/>
                <a:gd name="T48" fmla="*/ 1174 w 1254"/>
                <a:gd name="T49" fmla="*/ 0 h 1190"/>
                <a:gd name="T50" fmla="*/ 776 w 1254"/>
                <a:gd name="T51" fmla="*/ 0 h 1190"/>
                <a:gd name="T52" fmla="*/ 542 w 1254"/>
                <a:gd name="T53" fmla="*/ 0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54" h="1190">
                  <a:moveTo>
                    <a:pt x="542" y="0"/>
                  </a:moveTo>
                  <a:cubicBezTo>
                    <a:pt x="541" y="0"/>
                    <a:pt x="541" y="0"/>
                    <a:pt x="541" y="0"/>
                  </a:cubicBezTo>
                  <a:cubicBezTo>
                    <a:pt x="144" y="0"/>
                    <a:pt x="144" y="0"/>
                    <a:pt x="144" y="0"/>
                  </a:cubicBezTo>
                  <a:cubicBezTo>
                    <a:pt x="100" y="0"/>
                    <a:pt x="64" y="36"/>
                    <a:pt x="64" y="80"/>
                  </a:cubicBezTo>
                  <a:cubicBezTo>
                    <a:pt x="64" y="477"/>
                    <a:pt x="64" y="477"/>
                    <a:pt x="64" y="477"/>
                  </a:cubicBezTo>
                  <a:cubicBezTo>
                    <a:pt x="64" y="521"/>
                    <a:pt x="61" y="560"/>
                    <a:pt x="56" y="562"/>
                  </a:cubicBezTo>
                  <a:cubicBezTo>
                    <a:pt x="54" y="564"/>
                    <a:pt x="49" y="566"/>
                    <a:pt x="43" y="570"/>
                  </a:cubicBezTo>
                  <a:cubicBezTo>
                    <a:pt x="0" y="595"/>
                    <a:pt x="0" y="595"/>
                    <a:pt x="0" y="595"/>
                  </a:cubicBezTo>
                  <a:cubicBezTo>
                    <a:pt x="43" y="620"/>
                    <a:pt x="43" y="620"/>
                    <a:pt x="43" y="620"/>
                  </a:cubicBezTo>
                  <a:cubicBezTo>
                    <a:pt x="49" y="623"/>
                    <a:pt x="54" y="626"/>
                    <a:pt x="56" y="627"/>
                  </a:cubicBezTo>
                  <a:cubicBezTo>
                    <a:pt x="61" y="630"/>
                    <a:pt x="64" y="668"/>
                    <a:pt x="64" y="712"/>
                  </a:cubicBezTo>
                  <a:cubicBezTo>
                    <a:pt x="64" y="1110"/>
                    <a:pt x="64" y="1110"/>
                    <a:pt x="64" y="1110"/>
                  </a:cubicBezTo>
                  <a:cubicBezTo>
                    <a:pt x="64" y="1110"/>
                    <a:pt x="64" y="1110"/>
                    <a:pt x="64" y="1110"/>
                  </a:cubicBezTo>
                  <a:cubicBezTo>
                    <a:pt x="64" y="1146"/>
                    <a:pt x="89" y="1176"/>
                    <a:pt x="122" y="1186"/>
                  </a:cubicBezTo>
                  <a:cubicBezTo>
                    <a:pt x="124" y="1187"/>
                    <a:pt x="126" y="1187"/>
                    <a:pt x="128" y="1188"/>
                  </a:cubicBezTo>
                  <a:cubicBezTo>
                    <a:pt x="133" y="1189"/>
                    <a:pt x="139" y="1190"/>
                    <a:pt x="144" y="1190"/>
                  </a:cubicBezTo>
                  <a:cubicBezTo>
                    <a:pt x="540" y="1190"/>
                    <a:pt x="540" y="1190"/>
                    <a:pt x="540" y="1190"/>
                  </a:cubicBezTo>
                  <a:cubicBezTo>
                    <a:pt x="584" y="1190"/>
                    <a:pt x="620" y="1154"/>
                    <a:pt x="620" y="1110"/>
                  </a:cubicBezTo>
                  <a:cubicBezTo>
                    <a:pt x="620" y="635"/>
                    <a:pt x="620" y="635"/>
                    <a:pt x="620" y="635"/>
                  </a:cubicBezTo>
                  <a:cubicBezTo>
                    <a:pt x="620" y="621"/>
                    <a:pt x="624" y="607"/>
                    <a:pt x="631" y="595"/>
                  </a:cubicBezTo>
                  <a:cubicBezTo>
                    <a:pt x="645" y="571"/>
                    <a:pt x="670" y="555"/>
                    <a:pt x="700" y="555"/>
                  </a:cubicBezTo>
                  <a:cubicBezTo>
                    <a:pt x="1174" y="555"/>
                    <a:pt x="1174" y="555"/>
                    <a:pt x="1174" y="555"/>
                  </a:cubicBezTo>
                  <a:cubicBezTo>
                    <a:pt x="1218" y="555"/>
                    <a:pt x="1254" y="519"/>
                    <a:pt x="1254" y="475"/>
                  </a:cubicBezTo>
                  <a:cubicBezTo>
                    <a:pt x="1254" y="80"/>
                    <a:pt x="1254" y="80"/>
                    <a:pt x="1254" y="80"/>
                  </a:cubicBezTo>
                  <a:cubicBezTo>
                    <a:pt x="1254" y="36"/>
                    <a:pt x="1218" y="0"/>
                    <a:pt x="1174" y="0"/>
                  </a:cubicBezTo>
                  <a:cubicBezTo>
                    <a:pt x="776" y="0"/>
                    <a:pt x="776" y="0"/>
                    <a:pt x="776" y="0"/>
                  </a:cubicBezTo>
                  <a:lnTo>
                    <a:pt x="542" y="0"/>
                  </a:lnTo>
                  <a:close/>
                </a:path>
              </a:pathLst>
            </a:custGeom>
            <a:gradFill>
              <a:gsLst>
                <a:gs pos="0">
                  <a:srgbClr val="377EB3"/>
                </a:gs>
                <a:gs pos="100000">
                  <a:srgbClr val="181E36"/>
                </a:gs>
              </a:gsLst>
              <a:lin ang="2700000" scaled="0"/>
            </a:gra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defTabSz="1219170"/>
              <a:endParaRPr sz="16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52" name="任意多边形: 形状 51">
              <a:extLst>
                <a:ext uri="{FF2B5EF4-FFF2-40B4-BE49-F238E27FC236}">
                  <a16:creationId xmlns:a16="http://schemas.microsoft.com/office/drawing/2014/main" xmlns="" id="{476F91EF-FF47-442A-88D2-C92A9C7D310C}"/>
                </a:ext>
              </a:extLst>
            </p:cNvPr>
            <p:cNvSpPr>
              <a:spLocks/>
            </p:cNvSpPr>
            <p:nvPr/>
          </p:nvSpPr>
          <p:spPr bwMode="auto">
            <a:xfrm>
              <a:off x="6607407" y="5121654"/>
              <a:ext cx="325942" cy="266387"/>
            </a:xfrm>
            <a:custGeom>
              <a:avLst/>
              <a:gdLst>
                <a:gd name="connsiteX0" fmla="*/ 291307 w 608013"/>
                <a:gd name="connsiteY0" fmla="*/ 133350 h 496918"/>
                <a:gd name="connsiteX1" fmla="*/ 263525 w 608013"/>
                <a:gd name="connsiteY1" fmla="*/ 161132 h 496918"/>
                <a:gd name="connsiteX2" fmla="*/ 291307 w 608013"/>
                <a:gd name="connsiteY2" fmla="*/ 188914 h 496918"/>
                <a:gd name="connsiteX3" fmla="*/ 319089 w 608013"/>
                <a:gd name="connsiteY3" fmla="*/ 161132 h 496918"/>
                <a:gd name="connsiteX4" fmla="*/ 291307 w 608013"/>
                <a:gd name="connsiteY4" fmla="*/ 133350 h 496918"/>
                <a:gd name="connsiteX5" fmla="*/ 210345 w 608013"/>
                <a:gd name="connsiteY5" fmla="*/ 133350 h 496918"/>
                <a:gd name="connsiteX6" fmla="*/ 182563 w 608013"/>
                <a:gd name="connsiteY6" fmla="*/ 161132 h 496918"/>
                <a:gd name="connsiteX7" fmla="*/ 210345 w 608013"/>
                <a:gd name="connsiteY7" fmla="*/ 188914 h 496918"/>
                <a:gd name="connsiteX8" fmla="*/ 238127 w 608013"/>
                <a:gd name="connsiteY8" fmla="*/ 161132 h 496918"/>
                <a:gd name="connsiteX9" fmla="*/ 210345 w 608013"/>
                <a:gd name="connsiteY9" fmla="*/ 133350 h 496918"/>
                <a:gd name="connsiteX10" fmla="*/ 129382 w 608013"/>
                <a:gd name="connsiteY10" fmla="*/ 133350 h 496918"/>
                <a:gd name="connsiteX11" fmla="*/ 101600 w 608013"/>
                <a:gd name="connsiteY11" fmla="*/ 161132 h 496918"/>
                <a:gd name="connsiteX12" fmla="*/ 129382 w 608013"/>
                <a:gd name="connsiteY12" fmla="*/ 188914 h 496918"/>
                <a:gd name="connsiteX13" fmla="*/ 157164 w 608013"/>
                <a:gd name="connsiteY13" fmla="*/ 161132 h 496918"/>
                <a:gd name="connsiteX14" fmla="*/ 129382 w 608013"/>
                <a:gd name="connsiteY14" fmla="*/ 133350 h 496918"/>
                <a:gd name="connsiteX15" fmla="*/ 448484 w 608013"/>
                <a:gd name="connsiteY15" fmla="*/ 117475 h 496918"/>
                <a:gd name="connsiteX16" fmla="*/ 582691 w 608013"/>
                <a:gd name="connsiteY16" fmla="*/ 117475 h 496918"/>
                <a:gd name="connsiteX17" fmla="*/ 608013 w 608013"/>
                <a:gd name="connsiteY17" fmla="*/ 145277 h 496918"/>
                <a:gd name="connsiteX18" fmla="*/ 608013 w 608013"/>
                <a:gd name="connsiteY18" fmla="*/ 395497 h 496918"/>
                <a:gd name="connsiteX19" fmla="*/ 582691 w 608013"/>
                <a:gd name="connsiteY19" fmla="*/ 420771 h 496918"/>
                <a:gd name="connsiteX20" fmla="*/ 521918 w 608013"/>
                <a:gd name="connsiteY20" fmla="*/ 420771 h 496918"/>
                <a:gd name="connsiteX21" fmla="*/ 539644 w 608013"/>
                <a:gd name="connsiteY21" fmla="*/ 483958 h 496918"/>
                <a:gd name="connsiteX22" fmla="*/ 526983 w 608013"/>
                <a:gd name="connsiteY22" fmla="*/ 491540 h 496918"/>
                <a:gd name="connsiteX23" fmla="*/ 440887 w 608013"/>
                <a:gd name="connsiteY23" fmla="*/ 420771 h 496918"/>
                <a:gd name="connsiteX24" fmla="*/ 223118 w 608013"/>
                <a:gd name="connsiteY24" fmla="*/ 420771 h 496918"/>
                <a:gd name="connsiteX25" fmla="*/ 195263 w 608013"/>
                <a:gd name="connsiteY25" fmla="*/ 395497 h 496918"/>
                <a:gd name="connsiteX26" fmla="*/ 195263 w 608013"/>
                <a:gd name="connsiteY26" fmla="*/ 337365 h 496918"/>
                <a:gd name="connsiteX27" fmla="*/ 402904 w 608013"/>
                <a:gd name="connsiteY27" fmla="*/ 337365 h 496918"/>
                <a:gd name="connsiteX28" fmla="*/ 448484 w 608013"/>
                <a:gd name="connsiteY28" fmla="*/ 291870 h 496918"/>
                <a:gd name="connsiteX29" fmla="*/ 448484 w 608013"/>
                <a:gd name="connsiteY29" fmla="*/ 117475 h 496918"/>
                <a:gd name="connsiteX30" fmla="*/ 25322 w 608013"/>
                <a:gd name="connsiteY30" fmla="*/ 0 h 496918"/>
                <a:gd name="connsiteX31" fmla="*/ 384896 w 608013"/>
                <a:gd name="connsiteY31" fmla="*/ 0 h 496918"/>
                <a:gd name="connsiteX32" fmla="*/ 412750 w 608013"/>
                <a:gd name="connsiteY32" fmla="*/ 25189 h 496918"/>
                <a:gd name="connsiteX33" fmla="*/ 412750 w 608013"/>
                <a:gd name="connsiteY33" fmla="*/ 274553 h 496918"/>
                <a:gd name="connsiteX34" fmla="*/ 384896 w 608013"/>
                <a:gd name="connsiteY34" fmla="*/ 302260 h 496918"/>
                <a:gd name="connsiteX35" fmla="*/ 146868 w 608013"/>
                <a:gd name="connsiteY35" fmla="*/ 302260 h 496918"/>
                <a:gd name="connsiteX36" fmla="*/ 63305 w 608013"/>
                <a:gd name="connsiteY36" fmla="*/ 372788 h 496918"/>
                <a:gd name="connsiteX37" fmla="*/ 53177 w 608013"/>
                <a:gd name="connsiteY37" fmla="*/ 377825 h 496918"/>
                <a:gd name="connsiteX38" fmla="*/ 48112 w 608013"/>
                <a:gd name="connsiteY38" fmla="*/ 362712 h 496918"/>
                <a:gd name="connsiteX39" fmla="*/ 65838 w 608013"/>
                <a:gd name="connsiteY39" fmla="*/ 302260 h 496918"/>
                <a:gd name="connsiteX40" fmla="*/ 25322 w 608013"/>
                <a:gd name="connsiteY40" fmla="*/ 302260 h 496918"/>
                <a:gd name="connsiteX41" fmla="*/ 0 w 608013"/>
                <a:gd name="connsiteY41" fmla="*/ 274553 h 496918"/>
                <a:gd name="connsiteX42" fmla="*/ 0 w 608013"/>
                <a:gd name="connsiteY42" fmla="*/ 25189 h 496918"/>
                <a:gd name="connsiteX43" fmla="*/ 25322 w 608013"/>
                <a:gd name="connsiteY43" fmla="*/ 0 h 496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08013" h="496918">
                  <a:moveTo>
                    <a:pt x="291307" y="133350"/>
                  </a:moveTo>
                  <a:cubicBezTo>
                    <a:pt x="275963" y="133350"/>
                    <a:pt x="263525" y="145788"/>
                    <a:pt x="263525" y="161132"/>
                  </a:cubicBezTo>
                  <a:cubicBezTo>
                    <a:pt x="263525" y="176476"/>
                    <a:pt x="275963" y="188914"/>
                    <a:pt x="291307" y="188914"/>
                  </a:cubicBezTo>
                  <a:cubicBezTo>
                    <a:pt x="306651" y="188914"/>
                    <a:pt x="319089" y="176476"/>
                    <a:pt x="319089" y="161132"/>
                  </a:cubicBezTo>
                  <a:cubicBezTo>
                    <a:pt x="319089" y="145788"/>
                    <a:pt x="306651" y="133350"/>
                    <a:pt x="291307" y="133350"/>
                  </a:cubicBezTo>
                  <a:close/>
                  <a:moveTo>
                    <a:pt x="210345" y="133350"/>
                  </a:moveTo>
                  <a:cubicBezTo>
                    <a:pt x="195001" y="133350"/>
                    <a:pt x="182563" y="145788"/>
                    <a:pt x="182563" y="161132"/>
                  </a:cubicBezTo>
                  <a:cubicBezTo>
                    <a:pt x="182563" y="176476"/>
                    <a:pt x="195001" y="188914"/>
                    <a:pt x="210345" y="188914"/>
                  </a:cubicBezTo>
                  <a:cubicBezTo>
                    <a:pt x="225689" y="188914"/>
                    <a:pt x="238127" y="176476"/>
                    <a:pt x="238127" y="161132"/>
                  </a:cubicBezTo>
                  <a:cubicBezTo>
                    <a:pt x="238127" y="145788"/>
                    <a:pt x="225689" y="133350"/>
                    <a:pt x="210345" y="133350"/>
                  </a:cubicBezTo>
                  <a:close/>
                  <a:moveTo>
                    <a:pt x="129382" y="133350"/>
                  </a:moveTo>
                  <a:cubicBezTo>
                    <a:pt x="114038" y="133350"/>
                    <a:pt x="101600" y="145788"/>
                    <a:pt x="101600" y="161132"/>
                  </a:cubicBezTo>
                  <a:cubicBezTo>
                    <a:pt x="101600" y="176476"/>
                    <a:pt x="114038" y="188914"/>
                    <a:pt x="129382" y="188914"/>
                  </a:cubicBezTo>
                  <a:cubicBezTo>
                    <a:pt x="144726" y="188914"/>
                    <a:pt x="157164" y="176476"/>
                    <a:pt x="157164" y="161132"/>
                  </a:cubicBezTo>
                  <a:cubicBezTo>
                    <a:pt x="157164" y="145788"/>
                    <a:pt x="144726" y="133350"/>
                    <a:pt x="129382" y="133350"/>
                  </a:cubicBezTo>
                  <a:close/>
                  <a:moveTo>
                    <a:pt x="448484" y="117475"/>
                  </a:moveTo>
                  <a:cubicBezTo>
                    <a:pt x="448484" y="117475"/>
                    <a:pt x="448484" y="117475"/>
                    <a:pt x="582691" y="117475"/>
                  </a:cubicBezTo>
                  <a:cubicBezTo>
                    <a:pt x="597884" y="117475"/>
                    <a:pt x="608013" y="130113"/>
                    <a:pt x="608013" y="145277"/>
                  </a:cubicBezTo>
                  <a:cubicBezTo>
                    <a:pt x="608013" y="145277"/>
                    <a:pt x="608013" y="145277"/>
                    <a:pt x="608013" y="395497"/>
                  </a:cubicBezTo>
                  <a:cubicBezTo>
                    <a:pt x="608013" y="408134"/>
                    <a:pt x="597884" y="420771"/>
                    <a:pt x="582691" y="420771"/>
                  </a:cubicBezTo>
                  <a:cubicBezTo>
                    <a:pt x="582691" y="420771"/>
                    <a:pt x="582691" y="420771"/>
                    <a:pt x="521918" y="420771"/>
                  </a:cubicBezTo>
                  <a:cubicBezTo>
                    <a:pt x="521918" y="420771"/>
                    <a:pt x="521918" y="420771"/>
                    <a:pt x="539644" y="483958"/>
                  </a:cubicBezTo>
                  <a:cubicBezTo>
                    <a:pt x="544708" y="496595"/>
                    <a:pt x="537111" y="501650"/>
                    <a:pt x="526983" y="491540"/>
                  </a:cubicBezTo>
                  <a:cubicBezTo>
                    <a:pt x="526983" y="491540"/>
                    <a:pt x="526983" y="491540"/>
                    <a:pt x="440887" y="420771"/>
                  </a:cubicBezTo>
                  <a:cubicBezTo>
                    <a:pt x="440887" y="420771"/>
                    <a:pt x="440887" y="420771"/>
                    <a:pt x="223118" y="420771"/>
                  </a:cubicBezTo>
                  <a:cubicBezTo>
                    <a:pt x="207924" y="420771"/>
                    <a:pt x="195263" y="408134"/>
                    <a:pt x="195263" y="395497"/>
                  </a:cubicBezTo>
                  <a:cubicBezTo>
                    <a:pt x="195263" y="395497"/>
                    <a:pt x="195263" y="395497"/>
                    <a:pt x="195263" y="337365"/>
                  </a:cubicBezTo>
                  <a:cubicBezTo>
                    <a:pt x="195263" y="337365"/>
                    <a:pt x="195263" y="337365"/>
                    <a:pt x="402904" y="337365"/>
                  </a:cubicBezTo>
                  <a:cubicBezTo>
                    <a:pt x="428226" y="337365"/>
                    <a:pt x="448484" y="317145"/>
                    <a:pt x="448484" y="291870"/>
                  </a:cubicBezTo>
                  <a:cubicBezTo>
                    <a:pt x="448484" y="291870"/>
                    <a:pt x="448484" y="291870"/>
                    <a:pt x="448484" y="117475"/>
                  </a:cubicBezTo>
                  <a:close/>
                  <a:moveTo>
                    <a:pt x="25322" y="0"/>
                  </a:moveTo>
                  <a:cubicBezTo>
                    <a:pt x="25322" y="0"/>
                    <a:pt x="25322" y="0"/>
                    <a:pt x="384896" y="0"/>
                  </a:cubicBezTo>
                  <a:cubicBezTo>
                    <a:pt x="400089" y="0"/>
                    <a:pt x="412750" y="12594"/>
                    <a:pt x="412750" y="25189"/>
                  </a:cubicBezTo>
                  <a:cubicBezTo>
                    <a:pt x="412750" y="25189"/>
                    <a:pt x="412750" y="25189"/>
                    <a:pt x="412750" y="274553"/>
                  </a:cubicBezTo>
                  <a:cubicBezTo>
                    <a:pt x="412750" y="289666"/>
                    <a:pt x="400089" y="302260"/>
                    <a:pt x="384896" y="302260"/>
                  </a:cubicBezTo>
                  <a:cubicBezTo>
                    <a:pt x="384896" y="302260"/>
                    <a:pt x="384896" y="302260"/>
                    <a:pt x="146868" y="302260"/>
                  </a:cubicBezTo>
                  <a:cubicBezTo>
                    <a:pt x="146868" y="302260"/>
                    <a:pt x="146868" y="302260"/>
                    <a:pt x="63305" y="372788"/>
                  </a:cubicBezTo>
                  <a:cubicBezTo>
                    <a:pt x="58241" y="375306"/>
                    <a:pt x="55709" y="377825"/>
                    <a:pt x="53177" y="377825"/>
                  </a:cubicBezTo>
                  <a:cubicBezTo>
                    <a:pt x="48112" y="377825"/>
                    <a:pt x="45580" y="372788"/>
                    <a:pt x="48112" y="362712"/>
                  </a:cubicBezTo>
                  <a:cubicBezTo>
                    <a:pt x="48112" y="362712"/>
                    <a:pt x="48112" y="362712"/>
                    <a:pt x="65838" y="302260"/>
                  </a:cubicBezTo>
                  <a:cubicBezTo>
                    <a:pt x="65838" y="302260"/>
                    <a:pt x="65838" y="302260"/>
                    <a:pt x="25322" y="302260"/>
                  </a:cubicBezTo>
                  <a:cubicBezTo>
                    <a:pt x="10129" y="302260"/>
                    <a:pt x="0" y="289666"/>
                    <a:pt x="0" y="274553"/>
                  </a:cubicBezTo>
                  <a:cubicBezTo>
                    <a:pt x="0" y="274553"/>
                    <a:pt x="0" y="274553"/>
                    <a:pt x="0" y="25189"/>
                  </a:cubicBezTo>
                  <a:cubicBezTo>
                    <a:pt x="0" y="12594"/>
                    <a:pt x="10129" y="0"/>
                    <a:pt x="25322" y="0"/>
                  </a:cubicBezTo>
                  <a:close/>
                </a:path>
              </a:pathLst>
            </a:custGeom>
            <a:solidFill>
              <a:schemeClr val="bg1"/>
            </a:solidFill>
            <a:ln>
              <a:noFill/>
            </a:ln>
          </p:spPr>
          <p:txBody>
            <a:bodyPr anchor="ctr"/>
            <a:lstStyle/>
            <a:p>
              <a:pPr algn="ctr" defTabSz="1219170"/>
              <a:endParaRPr sz="16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53" name="矩形 52">
              <a:extLst>
                <a:ext uri="{FF2B5EF4-FFF2-40B4-BE49-F238E27FC236}">
                  <a16:creationId xmlns:a16="http://schemas.microsoft.com/office/drawing/2014/main" xmlns="" id="{748BDC90-979B-4163-816B-DE948F6F71F8}"/>
                </a:ext>
              </a:extLst>
            </p:cNvPr>
            <p:cNvSpPr/>
            <p:nvPr/>
          </p:nvSpPr>
          <p:spPr>
            <a:xfrm>
              <a:off x="4433490" y="2519345"/>
              <a:ext cx="954107" cy="400110"/>
            </a:xfrm>
            <a:prstGeom prst="rect">
              <a:avLst/>
            </a:prstGeom>
          </p:spPr>
          <p:txBody>
            <a:bodyPr wrap="none" anchor="ctr">
              <a:noAutofit/>
            </a:bodyPr>
            <a:lstStyle/>
            <a:p>
              <a:pPr algn="ctr" defTabSz="1219170"/>
              <a:r>
                <a:rPr lang="zh-CN" altLang="en-US" sz="1200" dirty="0">
                  <a:solidFill>
                    <a:schemeClr val="bg1"/>
                  </a:solidFill>
                  <a:latin typeface="字魂105号-简雅黑" panose="00000500000000000000" pitchFamily="2" charset="-122"/>
                  <a:ea typeface="字魂105号-简雅黑" panose="00000500000000000000" pitchFamily="2" charset="-122"/>
                  <a:cs typeface="+mn-ea"/>
                  <a:sym typeface="+mn-lt"/>
                </a:rPr>
                <a:t>关键词</a:t>
              </a:r>
            </a:p>
          </p:txBody>
        </p:sp>
        <p:sp>
          <p:nvSpPr>
            <p:cNvPr id="54" name="矩形 53">
              <a:extLst>
                <a:ext uri="{FF2B5EF4-FFF2-40B4-BE49-F238E27FC236}">
                  <a16:creationId xmlns:a16="http://schemas.microsoft.com/office/drawing/2014/main" xmlns="" id="{955D3C77-F052-49AC-9E8E-17797D766D7B}"/>
                </a:ext>
              </a:extLst>
            </p:cNvPr>
            <p:cNvSpPr/>
            <p:nvPr/>
          </p:nvSpPr>
          <p:spPr>
            <a:xfrm>
              <a:off x="6861251" y="2519345"/>
              <a:ext cx="954107" cy="400110"/>
            </a:xfrm>
            <a:prstGeom prst="rect">
              <a:avLst/>
            </a:prstGeom>
          </p:spPr>
          <p:txBody>
            <a:bodyPr wrap="none" anchor="ctr">
              <a:noAutofit/>
            </a:bodyPr>
            <a:lstStyle/>
            <a:p>
              <a:pPr algn="ctr" defTabSz="1219170"/>
              <a:r>
                <a:rPr lang="zh-CN" altLang="en-US" sz="1200" dirty="0">
                  <a:solidFill>
                    <a:schemeClr val="bg1"/>
                  </a:solidFill>
                  <a:latin typeface="字魂105号-简雅黑" panose="00000500000000000000" pitchFamily="2" charset="-122"/>
                  <a:ea typeface="字魂105号-简雅黑" panose="00000500000000000000" pitchFamily="2" charset="-122"/>
                  <a:cs typeface="+mn-ea"/>
                  <a:sym typeface="+mn-lt"/>
                </a:rPr>
                <a:t>关键词</a:t>
              </a:r>
            </a:p>
          </p:txBody>
        </p:sp>
        <p:sp>
          <p:nvSpPr>
            <p:cNvPr id="55" name="矩形 54">
              <a:extLst>
                <a:ext uri="{FF2B5EF4-FFF2-40B4-BE49-F238E27FC236}">
                  <a16:creationId xmlns:a16="http://schemas.microsoft.com/office/drawing/2014/main" xmlns="" id="{AC42584D-D4DB-42B2-8900-8E2F5927BCB0}"/>
                </a:ext>
              </a:extLst>
            </p:cNvPr>
            <p:cNvSpPr/>
            <p:nvPr/>
          </p:nvSpPr>
          <p:spPr>
            <a:xfrm>
              <a:off x="4433490" y="3924531"/>
              <a:ext cx="954107" cy="400110"/>
            </a:xfrm>
            <a:prstGeom prst="rect">
              <a:avLst/>
            </a:prstGeom>
          </p:spPr>
          <p:txBody>
            <a:bodyPr wrap="none" anchor="ctr">
              <a:noAutofit/>
            </a:bodyPr>
            <a:lstStyle/>
            <a:p>
              <a:pPr algn="ctr" defTabSz="1219170"/>
              <a:r>
                <a:rPr lang="zh-CN" altLang="en-US" sz="1200" dirty="0">
                  <a:solidFill>
                    <a:schemeClr val="bg1"/>
                  </a:solidFill>
                  <a:latin typeface="字魂105号-简雅黑" panose="00000500000000000000" pitchFamily="2" charset="-122"/>
                  <a:ea typeface="字魂105号-简雅黑" panose="00000500000000000000" pitchFamily="2" charset="-122"/>
                  <a:cs typeface="+mn-ea"/>
                  <a:sym typeface="+mn-lt"/>
                </a:rPr>
                <a:t>关键词</a:t>
              </a:r>
            </a:p>
          </p:txBody>
        </p:sp>
        <p:sp>
          <p:nvSpPr>
            <p:cNvPr id="56" name="矩形 55">
              <a:extLst>
                <a:ext uri="{FF2B5EF4-FFF2-40B4-BE49-F238E27FC236}">
                  <a16:creationId xmlns:a16="http://schemas.microsoft.com/office/drawing/2014/main" xmlns="" id="{A1D2E4D1-65BB-49EE-9123-25D17A2CAB34}"/>
                </a:ext>
              </a:extLst>
            </p:cNvPr>
            <p:cNvSpPr/>
            <p:nvPr/>
          </p:nvSpPr>
          <p:spPr>
            <a:xfrm>
              <a:off x="6861251" y="3924531"/>
              <a:ext cx="954107" cy="400110"/>
            </a:xfrm>
            <a:prstGeom prst="rect">
              <a:avLst/>
            </a:prstGeom>
          </p:spPr>
          <p:txBody>
            <a:bodyPr wrap="none" anchor="ctr">
              <a:noAutofit/>
            </a:bodyPr>
            <a:lstStyle/>
            <a:p>
              <a:pPr algn="ctr" defTabSz="1219170"/>
              <a:r>
                <a:rPr lang="zh-CN" altLang="en-US" sz="1200" dirty="0">
                  <a:solidFill>
                    <a:schemeClr val="bg1"/>
                  </a:solidFill>
                  <a:latin typeface="字魂105号-简雅黑" panose="00000500000000000000" pitchFamily="2" charset="-122"/>
                  <a:ea typeface="字魂105号-简雅黑" panose="00000500000000000000" pitchFamily="2" charset="-122"/>
                  <a:cs typeface="+mn-ea"/>
                  <a:sym typeface="+mn-lt"/>
                </a:rPr>
                <a:t>关键词</a:t>
              </a:r>
            </a:p>
          </p:txBody>
        </p:sp>
      </p:grpSp>
      <p:grpSp>
        <p:nvGrpSpPr>
          <p:cNvPr id="57" name="组合 56">
            <a:extLst>
              <a:ext uri="{FF2B5EF4-FFF2-40B4-BE49-F238E27FC236}">
                <a16:creationId xmlns:a16="http://schemas.microsoft.com/office/drawing/2014/main" xmlns="" id="{9FA43F7C-6CA5-45F9-8A40-0DF2D9E18D30}"/>
              </a:ext>
            </a:extLst>
          </p:cNvPr>
          <p:cNvGrpSpPr/>
          <p:nvPr/>
        </p:nvGrpSpPr>
        <p:grpSpPr>
          <a:xfrm>
            <a:off x="242887" y="2396986"/>
            <a:ext cx="11706224" cy="3200055"/>
            <a:chOff x="242888" y="2048993"/>
            <a:chExt cx="11706224" cy="3200055"/>
          </a:xfrm>
        </p:grpSpPr>
        <p:grpSp>
          <p:nvGrpSpPr>
            <p:cNvPr id="58" name="组合 57">
              <a:extLst>
                <a:ext uri="{FF2B5EF4-FFF2-40B4-BE49-F238E27FC236}">
                  <a16:creationId xmlns:a16="http://schemas.microsoft.com/office/drawing/2014/main" xmlns="" id="{7C1F96AF-71C5-4CD7-A9D6-954572155710}"/>
                </a:ext>
              </a:extLst>
            </p:cNvPr>
            <p:cNvGrpSpPr/>
            <p:nvPr/>
          </p:nvGrpSpPr>
          <p:grpSpPr>
            <a:xfrm>
              <a:off x="242888" y="2048993"/>
              <a:ext cx="3297607" cy="723852"/>
              <a:chOff x="719666" y="2048993"/>
              <a:chExt cx="3288101" cy="723852"/>
            </a:xfrm>
          </p:grpSpPr>
          <p:sp>
            <p:nvSpPr>
              <p:cNvPr id="68" name="文本框 142">
                <a:extLst>
                  <a:ext uri="{FF2B5EF4-FFF2-40B4-BE49-F238E27FC236}">
                    <a16:creationId xmlns:a16="http://schemas.microsoft.com/office/drawing/2014/main" xmlns="" id="{06BA490D-B756-4163-A25B-7518BA040E98}"/>
                  </a:ext>
                </a:extLst>
              </p:cNvPr>
              <p:cNvSpPr txBox="1"/>
              <p:nvPr/>
            </p:nvSpPr>
            <p:spPr>
              <a:xfrm>
                <a:off x="1376218" y="2295214"/>
                <a:ext cx="2631549" cy="477631"/>
              </a:xfrm>
              <a:prstGeom prst="rect">
                <a:avLst/>
              </a:prstGeom>
              <a:noFill/>
            </p:spPr>
            <p:txBody>
              <a:bodyPr wrap="square" lIns="96000" tIns="0" rIns="96000" bIns="0">
                <a:noAutofit/>
              </a:bodyPr>
              <a:lstStyle/>
              <a:p>
                <a:pPr algn="r" defTabSz="1219140">
                  <a:lnSpc>
                    <a:spcPct val="150000"/>
                  </a:lnSpc>
                  <a:spcBef>
                    <a:spcPct val="0"/>
                  </a:spcBef>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粘贴并打</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在这里，或者通过通过您的内容打在</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这里</a:t>
                </a:r>
                <a:endPar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69" name="矩形 68">
                <a:extLst>
                  <a:ext uri="{FF2B5EF4-FFF2-40B4-BE49-F238E27FC236}">
                    <a16:creationId xmlns:a16="http://schemas.microsoft.com/office/drawing/2014/main" xmlns="" id="{4E0136B1-9A48-4403-998B-0B7A1D7A5C2A}"/>
                  </a:ext>
                </a:extLst>
              </p:cNvPr>
              <p:cNvSpPr/>
              <p:nvPr/>
            </p:nvSpPr>
            <p:spPr>
              <a:xfrm>
                <a:off x="719666" y="2048993"/>
                <a:ext cx="3288101" cy="246221"/>
              </a:xfrm>
              <a:prstGeom prst="rect">
                <a:avLst/>
              </a:prstGeom>
            </p:spPr>
            <p:txBody>
              <a:bodyPr wrap="none" lIns="96000" tIns="0" rIns="96000" bIns="0">
                <a:normAutofit/>
              </a:bodyPr>
              <a:lstStyle/>
              <a:p>
                <a:pPr algn="r" defTabSz="1219140">
                  <a:spcBef>
                    <a:spcPct val="0"/>
                  </a:spcBef>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标题文本预设</a:t>
                </a:r>
              </a:p>
            </p:txBody>
          </p:sp>
        </p:grpSp>
        <p:grpSp>
          <p:nvGrpSpPr>
            <p:cNvPr id="59" name="组合 58">
              <a:extLst>
                <a:ext uri="{FF2B5EF4-FFF2-40B4-BE49-F238E27FC236}">
                  <a16:creationId xmlns:a16="http://schemas.microsoft.com/office/drawing/2014/main" xmlns="" id="{358496D7-4510-48D4-A441-96215982AC93}"/>
                </a:ext>
              </a:extLst>
            </p:cNvPr>
            <p:cNvGrpSpPr/>
            <p:nvPr/>
          </p:nvGrpSpPr>
          <p:grpSpPr>
            <a:xfrm>
              <a:off x="8651505" y="2048993"/>
              <a:ext cx="3297607" cy="723852"/>
              <a:chOff x="719665" y="2048993"/>
              <a:chExt cx="3288102" cy="723852"/>
            </a:xfrm>
          </p:grpSpPr>
          <p:sp>
            <p:nvSpPr>
              <p:cNvPr id="66" name="文本框 145">
                <a:extLst>
                  <a:ext uri="{FF2B5EF4-FFF2-40B4-BE49-F238E27FC236}">
                    <a16:creationId xmlns:a16="http://schemas.microsoft.com/office/drawing/2014/main" xmlns="" id="{7626BA88-A249-4E8B-B7C8-17A2AAACA3EB}"/>
                  </a:ext>
                </a:extLst>
              </p:cNvPr>
              <p:cNvSpPr txBox="1"/>
              <p:nvPr/>
            </p:nvSpPr>
            <p:spPr>
              <a:xfrm>
                <a:off x="719665" y="2295214"/>
                <a:ext cx="2835612" cy="477631"/>
              </a:xfrm>
              <a:prstGeom prst="rect">
                <a:avLst/>
              </a:prstGeom>
              <a:noFill/>
            </p:spPr>
            <p:txBody>
              <a:bodyPr wrap="square" lIns="96000" tIns="0" rIns="96000" bIns="0">
                <a:noAutofit/>
              </a:bodyPr>
              <a:lstStyle/>
              <a:p>
                <a:pPr defTabSz="1219140">
                  <a:lnSpc>
                    <a:spcPct val="150000"/>
                  </a:lnSpc>
                  <a:spcBef>
                    <a:spcPct val="0"/>
                  </a:spcBef>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您的内容打在这里，或者通过复制您的文本后在此框中选择粘贴并打在这里，或者通过通过您的内容打在这里</a:t>
                </a:r>
              </a:p>
            </p:txBody>
          </p:sp>
          <p:sp>
            <p:nvSpPr>
              <p:cNvPr id="67" name="矩形 66">
                <a:extLst>
                  <a:ext uri="{FF2B5EF4-FFF2-40B4-BE49-F238E27FC236}">
                    <a16:creationId xmlns:a16="http://schemas.microsoft.com/office/drawing/2014/main" xmlns="" id="{20DA35CA-9D45-4A55-868B-2D17A151F273}"/>
                  </a:ext>
                </a:extLst>
              </p:cNvPr>
              <p:cNvSpPr/>
              <p:nvPr/>
            </p:nvSpPr>
            <p:spPr>
              <a:xfrm>
                <a:off x="719666" y="2048993"/>
                <a:ext cx="3288101" cy="246221"/>
              </a:xfrm>
              <a:prstGeom prst="rect">
                <a:avLst/>
              </a:prstGeom>
            </p:spPr>
            <p:txBody>
              <a:bodyPr wrap="none" lIns="96000" tIns="0" rIns="96000" bIns="0">
                <a:normAutofit/>
              </a:bodyPr>
              <a:lstStyle/>
              <a:p>
                <a:pPr defTabSz="1219140">
                  <a:spcBef>
                    <a:spcPct val="0"/>
                  </a:spcBef>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标题文本预设</a:t>
                </a:r>
              </a:p>
            </p:txBody>
          </p:sp>
        </p:grpSp>
        <p:grpSp>
          <p:nvGrpSpPr>
            <p:cNvPr id="60" name="组合 59">
              <a:extLst>
                <a:ext uri="{FF2B5EF4-FFF2-40B4-BE49-F238E27FC236}">
                  <a16:creationId xmlns:a16="http://schemas.microsoft.com/office/drawing/2014/main" xmlns="" id="{7F5AC563-3378-4CCA-9E1B-6A648EF40071}"/>
                </a:ext>
              </a:extLst>
            </p:cNvPr>
            <p:cNvGrpSpPr/>
            <p:nvPr/>
          </p:nvGrpSpPr>
          <p:grpSpPr>
            <a:xfrm>
              <a:off x="242888" y="4525196"/>
              <a:ext cx="3297607" cy="723852"/>
              <a:chOff x="719666" y="2048993"/>
              <a:chExt cx="3288101" cy="723852"/>
            </a:xfrm>
          </p:grpSpPr>
          <p:sp>
            <p:nvSpPr>
              <p:cNvPr id="64" name="文本框 148">
                <a:extLst>
                  <a:ext uri="{FF2B5EF4-FFF2-40B4-BE49-F238E27FC236}">
                    <a16:creationId xmlns:a16="http://schemas.microsoft.com/office/drawing/2014/main" xmlns="" id="{865A6E2D-5222-4F8E-B4F6-8BAF60B282B8}"/>
                  </a:ext>
                </a:extLst>
              </p:cNvPr>
              <p:cNvSpPr txBox="1"/>
              <p:nvPr/>
            </p:nvSpPr>
            <p:spPr>
              <a:xfrm>
                <a:off x="1376218" y="2295214"/>
                <a:ext cx="2631549" cy="477631"/>
              </a:xfrm>
              <a:prstGeom prst="rect">
                <a:avLst/>
              </a:prstGeom>
              <a:noFill/>
            </p:spPr>
            <p:txBody>
              <a:bodyPr wrap="square" lIns="96000" tIns="0" rIns="96000" bIns="0">
                <a:noAutofit/>
              </a:bodyPr>
              <a:lstStyle/>
              <a:p>
                <a:pPr algn="r" defTabSz="1219140">
                  <a:lnSpc>
                    <a:spcPct val="150000"/>
                  </a:lnSpc>
                  <a:spcBef>
                    <a:spcPct val="0"/>
                  </a:spcBef>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您的内容打在这里，或者通过复制您的文本后在此框中选择粘贴并打在这里，或者通过通过您的内容打在这里</a:t>
                </a:r>
              </a:p>
            </p:txBody>
          </p:sp>
          <p:sp>
            <p:nvSpPr>
              <p:cNvPr id="65" name="矩形 64">
                <a:extLst>
                  <a:ext uri="{FF2B5EF4-FFF2-40B4-BE49-F238E27FC236}">
                    <a16:creationId xmlns:a16="http://schemas.microsoft.com/office/drawing/2014/main" xmlns="" id="{F0B1EC9C-C4C4-4354-9EF9-A34FA50E1E42}"/>
                  </a:ext>
                </a:extLst>
              </p:cNvPr>
              <p:cNvSpPr/>
              <p:nvPr/>
            </p:nvSpPr>
            <p:spPr>
              <a:xfrm>
                <a:off x="719666" y="2048993"/>
                <a:ext cx="3288101" cy="246221"/>
              </a:xfrm>
              <a:prstGeom prst="rect">
                <a:avLst/>
              </a:prstGeom>
            </p:spPr>
            <p:txBody>
              <a:bodyPr wrap="none" lIns="96000" tIns="0" rIns="96000" bIns="0">
                <a:normAutofit/>
              </a:bodyPr>
              <a:lstStyle/>
              <a:p>
                <a:pPr algn="r" defTabSz="1219140">
                  <a:spcBef>
                    <a:spcPct val="0"/>
                  </a:spcBef>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标题文本预设</a:t>
                </a:r>
              </a:p>
            </p:txBody>
          </p:sp>
        </p:grpSp>
        <p:grpSp>
          <p:nvGrpSpPr>
            <p:cNvPr id="61" name="组合 60">
              <a:extLst>
                <a:ext uri="{FF2B5EF4-FFF2-40B4-BE49-F238E27FC236}">
                  <a16:creationId xmlns:a16="http://schemas.microsoft.com/office/drawing/2014/main" xmlns="" id="{282BA6B5-2BB6-4978-852F-1321E210771D}"/>
                </a:ext>
              </a:extLst>
            </p:cNvPr>
            <p:cNvGrpSpPr/>
            <p:nvPr/>
          </p:nvGrpSpPr>
          <p:grpSpPr>
            <a:xfrm>
              <a:off x="8651506" y="4525196"/>
              <a:ext cx="3297606" cy="723852"/>
              <a:chOff x="719666" y="2048993"/>
              <a:chExt cx="3288101" cy="723852"/>
            </a:xfrm>
          </p:grpSpPr>
          <p:sp>
            <p:nvSpPr>
              <p:cNvPr id="62" name="文本框 151">
                <a:extLst>
                  <a:ext uri="{FF2B5EF4-FFF2-40B4-BE49-F238E27FC236}">
                    <a16:creationId xmlns:a16="http://schemas.microsoft.com/office/drawing/2014/main" xmlns="" id="{08AADDAE-A94D-4340-8F6D-10CA99A91516}"/>
                  </a:ext>
                </a:extLst>
              </p:cNvPr>
              <p:cNvSpPr txBox="1"/>
              <p:nvPr/>
            </p:nvSpPr>
            <p:spPr>
              <a:xfrm>
                <a:off x="719666" y="2295214"/>
                <a:ext cx="2835611" cy="477631"/>
              </a:xfrm>
              <a:prstGeom prst="rect">
                <a:avLst/>
              </a:prstGeom>
              <a:noFill/>
            </p:spPr>
            <p:txBody>
              <a:bodyPr wrap="square" lIns="96000" tIns="0" rIns="96000" bIns="0">
                <a:noAutofit/>
              </a:bodyPr>
              <a:lstStyle/>
              <a:p>
                <a:pPr defTabSz="1219140">
                  <a:lnSpc>
                    <a:spcPct val="150000"/>
                  </a:lnSpc>
                  <a:spcBef>
                    <a:spcPct val="0"/>
                  </a:spcBef>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您的内容打在这里，或者通过复制您的文本后在此框中选择粘贴并打在这里，或者通过通过您的内容打在这里</a:t>
                </a:r>
              </a:p>
            </p:txBody>
          </p:sp>
          <p:sp>
            <p:nvSpPr>
              <p:cNvPr id="63" name="矩形 62">
                <a:extLst>
                  <a:ext uri="{FF2B5EF4-FFF2-40B4-BE49-F238E27FC236}">
                    <a16:creationId xmlns:a16="http://schemas.microsoft.com/office/drawing/2014/main" xmlns="" id="{C563494F-F632-47DC-B77E-7A4DE5624F25}"/>
                  </a:ext>
                </a:extLst>
              </p:cNvPr>
              <p:cNvSpPr/>
              <p:nvPr/>
            </p:nvSpPr>
            <p:spPr>
              <a:xfrm>
                <a:off x="719666" y="2048993"/>
                <a:ext cx="3288101" cy="246221"/>
              </a:xfrm>
              <a:prstGeom prst="rect">
                <a:avLst/>
              </a:prstGeom>
            </p:spPr>
            <p:txBody>
              <a:bodyPr wrap="none" lIns="96000" tIns="0" rIns="96000" bIns="0">
                <a:normAutofit/>
              </a:bodyPr>
              <a:lstStyle/>
              <a:p>
                <a:pPr defTabSz="1219140">
                  <a:spcBef>
                    <a:spcPct val="0"/>
                  </a:spcBef>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标题文本预设</a:t>
                </a:r>
              </a:p>
            </p:txBody>
          </p:sp>
        </p:grpSp>
      </p:grpSp>
      <p:grpSp>
        <p:nvGrpSpPr>
          <p:cNvPr id="39" name="组合 38"/>
          <p:cNvGrpSpPr/>
          <p:nvPr/>
        </p:nvGrpSpPr>
        <p:grpSpPr>
          <a:xfrm>
            <a:off x="1165846" y="240596"/>
            <a:ext cx="3537843" cy="584775"/>
            <a:chOff x="5178816" y="786732"/>
            <a:chExt cx="3537843" cy="584775"/>
          </a:xfrm>
        </p:grpSpPr>
        <p:sp>
          <p:nvSpPr>
            <p:cNvPr id="70" name="矩形 69"/>
            <p:cNvSpPr/>
            <p:nvPr/>
          </p:nvSpPr>
          <p:spPr>
            <a:xfrm>
              <a:off x="5178816" y="786732"/>
              <a:ext cx="1794082" cy="584775"/>
            </a:xfrm>
            <a:prstGeom prst="rect">
              <a:avLst/>
            </a:prstGeom>
          </p:spPr>
          <p:txBody>
            <a:bodyPr wrap="none">
              <a:spAutoFit/>
            </a:bodyPr>
            <a:lstStyle/>
            <a:p>
              <a:pPr algn="ctr"/>
              <a:r>
                <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行业分析</a:t>
              </a:r>
            </a:p>
          </p:txBody>
        </p:sp>
        <p:sp>
          <p:nvSpPr>
            <p:cNvPr id="73" name="文本框 72"/>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74" name="文本框 73"/>
          <p:cNvSpPr txBox="1"/>
          <p:nvPr/>
        </p:nvSpPr>
        <p:spPr>
          <a:xfrm>
            <a:off x="9858098" y="352842"/>
            <a:ext cx="2047355"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01</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2929252068"/>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ppt_w</p:attrName>
                                        </p:attrNameLst>
                                      </p:cBhvr>
                                      <p:tavLst>
                                        <p:tav tm="0">
                                          <p:val>
                                            <p:fltVal val="0"/>
                                          </p:val>
                                        </p:tav>
                                        <p:tav tm="100000">
                                          <p:val>
                                            <p:strVal val="#ppt_w"/>
                                          </p:val>
                                        </p:tav>
                                      </p:tavLst>
                                    </p:anim>
                                    <p:anim calcmode="lin" valueType="num">
                                      <p:cBhvr>
                                        <p:cTn id="8" dur="500" fill="hold"/>
                                        <p:tgtEl>
                                          <p:spTgt spid="40"/>
                                        </p:tgtEl>
                                        <p:attrNameLst>
                                          <p:attrName>ppt_h</p:attrName>
                                        </p:attrNameLst>
                                      </p:cBhvr>
                                      <p:tavLst>
                                        <p:tav tm="0">
                                          <p:val>
                                            <p:fltVal val="0"/>
                                          </p:val>
                                        </p:tav>
                                        <p:tav tm="100000">
                                          <p:val>
                                            <p:strVal val="#ppt_h"/>
                                          </p:val>
                                        </p:tav>
                                      </p:tavLst>
                                    </p:anim>
                                    <p:animEffect transition="in" filter="fade">
                                      <p:cBhvr>
                                        <p:cTn id="9" dur="500"/>
                                        <p:tgtEl>
                                          <p:spTgt spid="4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7"/>
                                        </p:tgtEl>
                                        <p:attrNameLst>
                                          <p:attrName>style.visibility</p:attrName>
                                        </p:attrNameLst>
                                      </p:cBhvr>
                                      <p:to>
                                        <p:strVal val="visible"/>
                                      </p:to>
                                    </p:set>
                                    <p:anim calcmode="lin" valueType="num">
                                      <p:cBhvr>
                                        <p:cTn id="14" dur="500" fill="hold"/>
                                        <p:tgtEl>
                                          <p:spTgt spid="57"/>
                                        </p:tgtEl>
                                        <p:attrNameLst>
                                          <p:attrName>ppt_w</p:attrName>
                                        </p:attrNameLst>
                                      </p:cBhvr>
                                      <p:tavLst>
                                        <p:tav tm="0">
                                          <p:val>
                                            <p:fltVal val="0"/>
                                          </p:val>
                                        </p:tav>
                                        <p:tav tm="100000">
                                          <p:val>
                                            <p:strVal val="#ppt_w"/>
                                          </p:val>
                                        </p:tav>
                                      </p:tavLst>
                                    </p:anim>
                                    <p:anim calcmode="lin" valueType="num">
                                      <p:cBhvr>
                                        <p:cTn id="15" dur="500" fill="hold"/>
                                        <p:tgtEl>
                                          <p:spTgt spid="57"/>
                                        </p:tgtEl>
                                        <p:attrNameLst>
                                          <p:attrName>ppt_h</p:attrName>
                                        </p:attrNameLst>
                                      </p:cBhvr>
                                      <p:tavLst>
                                        <p:tav tm="0">
                                          <p:val>
                                            <p:fltVal val="0"/>
                                          </p:val>
                                        </p:tav>
                                        <p:tav tm="100000">
                                          <p:val>
                                            <p:strVal val="#ppt_h"/>
                                          </p:val>
                                        </p:tav>
                                      </p:tavLst>
                                    </p:anim>
                                    <p:animEffect transition="in" filter="fade">
                                      <p:cBhvr>
                                        <p:cTn id="16"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695325" y="2170339"/>
            <a:ext cx="1994107" cy="3526971"/>
            <a:chOff x="695325" y="2170339"/>
            <a:chExt cx="1994107" cy="3526971"/>
          </a:xfrm>
        </p:grpSpPr>
        <p:grpSp>
          <p:nvGrpSpPr>
            <p:cNvPr id="7" name="组合 6"/>
            <p:cNvGrpSpPr/>
            <p:nvPr/>
          </p:nvGrpSpPr>
          <p:grpSpPr>
            <a:xfrm>
              <a:off x="695325" y="2170339"/>
              <a:ext cx="1959429" cy="3526971"/>
              <a:chOff x="1219199" y="1915886"/>
              <a:chExt cx="1959429" cy="3526971"/>
            </a:xfrm>
          </p:grpSpPr>
          <p:cxnSp>
            <p:nvCxnSpPr>
              <p:cNvPr id="4" name="直接连接符 3"/>
              <p:cNvCxnSpPr>
                <a:cxnSpLocks/>
              </p:cNvCxnSpPr>
              <p:nvPr/>
            </p:nvCxnSpPr>
            <p:spPr>
              <a:xfrm>
                <a:off x="1219199" y="1915886"/>
                <a:ext cx="0" cy="31205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1219199" y="5036457"/>
                <a:ext cx="1959429" cy="406400"/>
              </a:xfrm>
              <a:prstGeom prst="rect">
                <a:avLst/>
              </a:prstGeom>
              <a:gradFill>
                <a:gsLst>
                  <a:gs pos="0">
                    <a:srgbClr val="377EB3"/>
                  </a:gs>
                  <a:gs pos="100000">
                    <a:srgbClr val="181E36"/>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sp>
          <p:nvSpPr>
            <p:cNvPr id="18" name="TextBox 19"/>
            <p:cNvSpPr txBox="1"/>
            <p:nvPr/>
          </p:nvSpPr>
          <p:spPr>
            <a:xfrm>
              <a:off x="767896" y="3096392"/>
              <a:ext cx="1882624" cy="40011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2000" b="1" dirty="0" smtClean="0">
                  <a:latin typeface="字魂105号-简雅黑" panose="00000500000000000000" pitchFamily="2" charset="-122"/>
                  <a:ea typeface="字魂105号-简雅黑" panose="00000500000000000000" pitchFamily="2" charset="-122"/>
                </a:rPr>
                <a:t>行业分析报告</a:t>
              </a:r>
              <a:endParaRPr lang="zh-CN" altLang="en-US" sz="2000" b="1" dirty="0">
                <a:latin typeface="字魂105号-简雅黑" panose="00000500000000000000" pitchFamily="2" charset="-122"/>
                <a:ea typeface="字魂105号-简雅黑" panose="00000500000000000000" pitchFamily="2" charset="-122"/>
              </a:endParaRPr>
            </a:p>
          </p:txBody>
        </p:sp>
        <p:sp>
          <p:nvSpPr>
            <p:cNvPr id="19" name="文本框 18"/>
            <p:cNvSpPr txBox="1"/>
            <p:nvPr/>
          </p:nvSpPr>
          <p:spPr>
            <a:xfrm>
              <a:off x="767896" y="3513512"/>
              <a:ext cx="1882623" cy="1477328"/>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用户可以</a:t>
              </a:r>
              <a:r>
                <a:rPr lang="zh-CN" altLang="en-US"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在</a:t>
              </a:r>
              <a:endParaRPr lang="en-US" altLang="zh-CN"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投影仪</a:t>
              </a: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或者</a:t>
              </a:r>
              <a:r>
                <a:rPr lang="zh-CN" altLang="en-US"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计</a:t>
              </a:r>
              <a:endParaRPr lang="en-US" altLang="zh-CN"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算</a:t>
              </a: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机上进行演示也</a:t>
              </a:r>
              <a:r>
                <a:rPr lang="zh-CN" altLang="en-US"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可</a:t>
              </a:r>
              <a:endParaRPr lang="en-US" altLang="zh-CN"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以</a:t>
              </a: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将演示</a:t>
              </a:r>
              <a:r>
                <a:rPr lang="zh-CN" altLang="en-US"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文</a:t>
              </a:r>
              <a:endParaRPr lang="en-US" altLang="zh-CN"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稿</a:t>
              </a: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打印出来</a:t>
              </a:r>
              <a:r>
                <a:rPr lang="zh-CN" altLang="en-US"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制</a:t>
              </a:r>
              <a:endParaRPr lang="en-US" altLang="zh-CN"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作成</a:t>
              </a: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胶片</a:t>
              </a:r>
            </a:p>
          </p:txBody>
        </p:sp>
        <p:sp>
          <p:nvSpPr>
            <p:cNvPr id="37" name="椭圆 28"/>
            <p:cNvSpPr/>
            <p:nvPr/>
          </p:nvSpPr>
          <p:spPr>
            <a:xfrm>
              <a:off x="862240" y="2221251"/>
              <a:ext cx="609600" cy="590704"/>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33" name="TextBox 19"/>
            <p:cNvSpPr txBox="1"/>
            <p:nvPr/>
          </p:nvSpPr>
          <p:spPr>
            <a:xfrm>
              <a:off x="806808" y="5310366"/>
              <a:ext cx="1882624" cy="369332"/>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1800" dirty="0" smtClean="0">
                  <a:solidFill>
                    <a:schemeClr val="bg1"/>
                  </a:solidFill>
                  <a:latin typeface="字魂105号-简雅黑" panose="00000500000000000000" pitchFamily="2" charset="-122"/>
                  <a:ea typeface="字魂105号-简雅黑" panose="00000500000000000000" pitchFamily="2" charset="-122"/>
                </a:rPr>
                <a:t>行业分析报告</a:t>
              </a:r>
              <a:endParaRPr lang="zh-CN" altLang="en-US" sz="1800"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42" name="组合 41"/>
          <p:cNvGrpSpPr/>
          <p:nvPr/>
        </p:nvGrpSpPr>
        <p:grpSpPr>
          <a:xfrm>
            <a:off x="3642632" y="2170339"/>
            <a:ext cx="1996986" cy="3526971"/>
            <a:chOff x="3642632" y="2170339"/>
            <a:chExt cx="1996986" cy="3526971"/>
          </a:xfrm>
        </p:grpSpPr>
        <p:grpSp>
          <p:nvGrpSpPr>
            <p:cNvPr id="8" name="组合 7"/>
            <p:cNvGrpSpPr/>
            <p:nvPr/>
          </p:nvGrpSpPr>
          <p:grpSpPr>
            <a:xfrm>
              <a:off x="3642632" y="2170339"/>
              <a:ext cx="1959429" cy="3526971"/>
              <a:chOff x="1219199" y="1915886"/>
              <a:chExt cx="1959429" cy="3526971"/>
            </a:xfrm>
          </p:grpSpPr>
          <p:cxnSp>
            <p:nvCxnSpPr>
              <p:cNvPr id="9" name="直接连接符 8"/>
              <p:cNvCxnSpPr>
                <a:cxnSpLocks/>
              </p:cNvCxnSpPr>
              <p:nvPr/>
            </p:nvCxnSpPr>
            <p:spPr>
              <a:xfrm>
                <a:off x="1219199" y="1915886"/>
                <a:ext cx="0" cy="31205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1219199" y="5036457"/>
                <a:ext cx="1959429" cy="406400"/>
              </a:xfrm>
              <a:prstGeom prst="rect">
                <a:avLst/>
              </a:prstGeom>
              <a:gradFill>
                <a:gsLst>
                  <a:gs pos="0">
                    <a:srgbClr val="377EB3"/>
                  </a:gs>
                  <a:gs pos="100000">
                    <a:srgbClr val="181E36"/>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sp>
          <p:nvSpPr>
            <p:cNvPr id="21" name="TextBox 19"/>
            <p:cNvSpPr txBox="1"/>
            <p:nvPr/>
          </p:nvSpPr>
          <p:spPr>
            <a:xfrm>
              <a:off x="3718082" y="3096392"/>
              <a:ext cx="1882624" cy="40011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2000" b="1" dirty="0" smtClean="0">
                  <a:latin typeface="字魂105号-简雅黑" panose="00000500000000000000" pitchFamily="2" charset="-122"/>
                  <a:ea typeface="字魂105号-简雅黑" panose="00000500000000000000" pitchFamily="2" charset="-122"/>
                </a:rPr>
                <a:t>行业分析报告</a:t>
              </a:r>
              <a:endParaRPr lang="zh-CN" altLang="en-US" sz="2000" b="1" dirty="0">
                <a:latin typeface="字魂105号-简雅黑" panose="00000500000000000000" pitchFamily="2" charset="-122"/>
                <a:ea typeface="字魂105号-简雅黑" panose="00000500000000000000" pitchFamily="2" charset="-122"/>
              </a:endParaRPr>
            </a:p>
          </p:txBody>
        </p:sp>
        <p:sp>
          <p:nvSpPr>
            <p:cNvPr id="22" name="文本框 21"/>
            <p:cNvSpPr txBox="1"/>
            <p:nvPr/>
          </p:nvSpPr>
          <p:spPr>
            <a:xfrm>
              <a:off x="3718082" y="3513512"/>
              <a:ext cx="1882623" cy="1477328"/>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用户可以在</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投影仪或者计</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算机上进行演示也可</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以将演示文</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稿打印出来制</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作成胶片</a:t>
              </a:r>
            </a:p>
          </p:txBody>
        </p:sp>
        <p:sp>
          <p:nvSpPr>
            <p:cNvPr id="38" name="椭圆 29"/>
            <p:cNvSpPr/>
            <p:nvPr/>
          </p:nvSpPr>
          <p:spPr>
            <a:xfrm>
              <a:off x="3809547" y="2290508"/>
              <a:ext cx="609600" cy="452190"/>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34" name="TextBox 19"/>
            <p:cNvSpPr txBox="1"/>
            <p:nvPr/>
          </p:nvSpPr>
          <p:spPr>
            <a:xfrm>
              <a:off x="3756994" y="5310366"/>
              <a:ext cx="1882624" cy="369332"/>
            </a:xfrm>
            <a:prstGeom prst="rect">
              <a:avLst/>
            </a:prstGeom>
            <a:noFill/>
            <a:effectLst>
              <a:outerShdw blurRad="101600" dist="38100" dir="2700000" algn="tl" rotWithShape="0">
                <a:prstClr val="black">
                  <a:alpha val="25000"/>
                </a:prstClr>
              </a:outerShdw>
            </a:effectLst>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1800" dirty="0" smtClean="0">
                  <a:solidFill>
                    <a:schemeClr val="bg1"/>
                  </a:solidFill>
                  <a:latin typeface="字魂105号-简雅黑" panose="00000500000000000000" pitchFamily="2" charset="-122"/>
                  <a:ea typeface="字魂105号-简雅黑" panose="00000500000000000000" pitchFamily="2" charset="-122"/>
                </a:rPr>
                <a:t>行业分析报告</a:t>
              </a:r>
              <a:endParaRPr lang="zh-CN" altLang="en-US" sz="1800"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43" name="组合 42"/>
          <p:cNvGrpSpPr/>
          <p:nvPr/>
        </p:nvGrpSpPr>
        <p:grpSpPr>
          <a:xfrm>
            <a:off x="6589939" y="2170339"/>
            <a:ext cx="1994107" cy="3526971"/>
            <a:chOff x="6589939" y="2170339"/>
            <a:chExt cx="1994107" cy="3526971"/>
          </a:xfrm>
        </p:grpSpPr>
        <p:grpSp>
          <p:nvGrpSpPr>
            <p:cNvPr id="11" name="组合 10"/>
            <p:cNvGrpSpPr/>
            <p:nvPr/>
          </p:nvGrpSpPr>
          <p:grpSpPr>
            <a:xfrm>
              <a:off x="6589939" y="2170339"/>
              <a:ext cx="1959429" cy="3526971"/>
              <a:chOff x="1219199" y="1915886"/>
              <a:chExt cx="1959429" cy="3526971"/>
            </a:xfrm>
          </p:grpSpPr>
          <p:cxnSp>
            <p:nvCxnSpPr>
              <p:cNvPr id="12" name="直接连接符 11"/>
              <p:cNvCxnSpPr>
                <a:cxnSpLocks/>
              </p:cNvCxnSpPr>
              <p:nvPr/>
            </p:nvCxnSpPr>
            <p:spPr>
              <a:xfrm>
                <a:off x="1219199" y="1915886"/>
                <a:ext cx="0" cy="31205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1219199" y="5036457"/>
                <a:ext cx="1959429" cy="406400"/>
              </a:xfrm>
              <a:prstGeom prst="rect">
                <a:avLst/>
              </a:prstGeom>
              <a:gradFill>
                <a:gsLst>
                  <a:gs pos="0">
                    <a:srgbClr val="377EB3"/>
                  </a:gs>
                  <a:gs pos="100000">
                    <a:srgbClr val="181E36"/>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sp>
          <p:nvSpPr>
            <p:cNvPr id="24" name="TextBox 19"/>
            <p:cNvSpPr txBox="1"/>
            <p:nvPr/>
          </p:nvSpPr>
          <p:spPr>
            <a:xfrm>
              <a:off x="6662510" y="3096392"/>
              <a:ext cx="1882624" cy="40011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2000" b="1" dirty="0" smtClean="0">
                  <a:latin typeface="字魂105号-简雅黑" panose="00000500000000000000" pitchFamily="2" charset="-122"/>
                  <a:ea typeface="字魂105号-简雅黑" panose="00000500000000000000" pitchFamily="2" charset="-122"/>
                </a:rPr>
                <a:t>行业分析报告</a:t>
              </a:r>
              <a:endParaRPr lang="zh-CN" altLang="en-US" sz="2000" b="1" dirty="0">
                <a:latin typeface="字魂105号-简雅黑" panose="00000500000000000000" pitchFamily="2" charset="-122"/>
                <a:ea typeface="字魂105号-简雅黑" panose="00000500000000000000" pitchFamily="2" charset="-122"/>
              </a:endParaRPr>
            </a:p>
          </p:txBody>
        </p:sp>
        <p:sp>
          <p:nvSpPr>
            <p:cNvPr id="25" name="文本框 24"/>
            <p:cNvSpPr txBox="1"/>
            <p:nvPr/>
          </p:nvSpPr>
          <p:spPr>
            <a:xfrm>
              <a:off x="6662510" y="3513512"/>
              <a:ext cx="1882623" cy="1477328"/>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用户可以在</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投影仪或者计</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算机上进行演示也可</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以将演示文</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稿打印出来制</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作成胶片</a:t>
              </a:r>
            </a:p>
          </p:txBody>
        </p:sp>
        <p:sp>
          <p:nvSpPr>
            <p:cNvPr id="39" name="椭圆 30"/>
            <p:cNvSpPr/>
            <p:nvPr/>
          </p:nvSpPr>
          <p:spPr>
            <a:xfrm>
              <a:off x="6756854" y="2228975"/>
              <a:ext cx="609600" cy="575256"/>
            </a:xfrm>
            <a:custGeom>
              <a:avLst/>
              <a:gdLst>
                <a:gd name="connsiteX0" fmla="*/ 255815 w 338138"/>
                <a:gd name="connsiteY0" fmla="*/ 276225 h 319088"/>
                <a:gd name="connsiteX1" fmla="*/ 267653 w 338138"/>
                <a:gd name="connsiteY1" fmla="*/ 282720 h 319088"/>
                <a:gd name="connsiteX2" fmla="*/ 275546 w 338138"/>
                <a:gd name="connsiteY2" fmla="*/ 282720 h 319088"/>
                <a:gd name="connsiteX3" fmla="*/ 287384 w 338138"/>
                <a:gd name="connsiteY3" fmla="*/ 276225 h 319088"/>
                <a:gd name="connsiteX4" fmla="*/ 290015 w 338138"/>
                <a:gd name="connsiteY4" fmla="*/ 277524 h 319088"/>
                <a:gd name="connsiteX5" fmla="*/ 295276 w 338138"/>
                <a:gd name="connsiteY5" fmla="*/ 284018 h 319088"/>
                <a:gd name="connsiteX6" fmla="*/ 295276 w 338138"/>
                <a:gd name="connsiteY6" fmla="*/ 315191 h 319088"/>
                <a:gd name="connsiteX7" fmla="*/ 271600 w 338138"/>
                <a:gd name="connsiteY7" fmla="*/ 319088 h 319088"/>
                <a:gd name="connsiteX8" fmla="*/ 249238 w 338138"/>
                <a:gd name="connsiteY8" fmla="*/ 315191 h 319088"/>
                <a:gd name="connsiteX9" fmla="*/ 249238 w 338138"/>
                <a:gd name="connsiteY9" fmla="*/ 284018 h 319088"/>
                <a:gd name="connsiteX10" fmla="*/ 253184 w 338138"/>
                <a:gd name="connsiteY10" fmla="*/ 277524 h 319088"/>
                <a:gd name="connsiteX11" fmla="*/ 255815 w 338138"/>
                <a:gd name="connsiteY11" fmla="*/ 276225 h 319088"/>
                <a:gd name="connsiteX12" fmla="*/ 50755 w 338138"/>
                <a:gd name="connsiteY12" fmla="*/ 276225 h 319088"/>
                <a:gd name="connsiteX13" fmla="*/ 62593 w 338138"/>
                <a:gd name="connsiteY13" fmla="*/ 282720 h 319088"/>
                <a:gd name="connsiteX14" fmla="*/ 70486 w 338138"/>
                <a:gd name="connsiteY14" fmla="*/ 282720 h 319088"/>
                <a:gd name="connsiteX15" fmla="*/ 82324 w 338138"/>
                <a:gd name="connsiteY15" fmla="*/ 276225 h 319088"/>
                <a:gd name="connsiteX16" fmla="*/ 84955 w 338138"/>
                <a:gd name="connsiteY16" fmla="*/ 277524 h 319088"/>
                <a:gd name="connsiteX17" fmla="*/ 88901 w 338138"/>
                <a:gd name="connsiteY17" fmla="*/ 284018 h 319088"/>
                <a:gd name="connsiteX18" fmla="*/ 88901 w 338138"/>
                <a:gd name="connsiteY18" fmla="*/ 315191 h 319088"/>
                <a:gd name="connsiteX19" fmla="*/ 66539 w 338138"/>
                <a:gd name="connsiteY19" fmla="*/ 319088 h 319088"/>
                <a:gd name="connsiteX20" fmla="*/ 42863 w 338138"/>
                <a:gd name="connsiteY20" fmla="*/ 315191 h 319088"/>
                <a:gd name="connsiteX21" fmla="*/ 42863 w 338138"/>
                <a:gd name="connsiteY21" fmla="*/ 284018 h 319088"/>
                <a:gd name="connsiteX22" fmla="*/ 48124 w 338138"/>
                <a:gd name="connsiteY22" fmla="*/ 277524 h 319088"/>
                <a:gd name="connsiteX23" fmla="*/ 50755 w 338138"/>
                <a:gd name="connsiteY23" fmla="*/ 276225 h 319088"/>
                <a:gd name="connsiteX24" fmla="*/ 273050 w 338138"/>
                <a:gd name="connsiteY24" fmla="*/ 214313 h 319088"/>
                <a:gd name="connsiteX25" fmla="*/ 282575 w 338138"/>
                <a:gd name="connsiteY25" fmla="*/ 224632 h 319088"/>
                <a:gd name="connsiteX26" fmla="*/ 273050 w 338138"/>
                <a:gd name="connsiteY26" fmla="*/ 234951 h 319088"/>
                <a:gd name="connsiteX27" fmla="*/ 263525 w 338138"/>
                <a:gd name="connsiteY27" fmla="*/ 224632 h 319088"/>
                <a:gd name="connsiteX28" fmla="*/ 273050 w 338138"/>
                <a:gd name="connsiteY28" fmla="*/ 214313 h 319088"/>
                <a:gd name="connsiteX29" fmla="*/ 65882 w 338138"/>
                <a:gd name="connsiteY29" fmla="*/ 214313 h 319088"/>
                <a:gd name="connsiteX30" fmla="*/ 76201 w 338138"/>
                <a:gd name="connsiteY30" fmla="*/ 224632 h 319088"/>
                <a:gd name="connsiteX31" fmla="*/ 65882 w 338138"/>
                <a:gd name="connsiteY31" fmla="*/ 234951 h 319088"/>
                <a:gd name="connsiteX32" fmla="*/ 55563 w 338138"/>
                <a:gd name="connsiteY32" fmla="*/ 224632 h 319088"/>
                <a:gd name="connsiteX33" fmla="*/ 65882 w 338138"/>
                <a:gd name="connsiteY33" fmla="*/ 214313 h 319088"/>
                <a:gd name="connsiteX34" fmla="*/ 272257 w 338138"/>
                <a:gd name="connsiteY34" fmla="*/ 196850 h 319088"/>
                <a:gd name="connsiteX35" fmla="*/ 244475 w 338138"/>
                <a:gd name="connsiteY35" fmla="*/ 224632 h 319088"/>
                <a:gd name="connsiteX36" fmla="*/ 272257 w 338138"/>
                <a:gd name="connsiteY36" fmla="*/ 252414 h 319088"/>
                <a:gd name="connsiteX37" fmla="*/ 300039 w 338138"/>
                <a:gd name="connsiteY37" fmla="*/ 224632 h 319088"/>
                <a:gd name="connsiteX38" fmla="*/ 272257 w 338138"/>
                <a:gd name="connsiteY38" fmla="*/ 196850 h 319088"/>
                <a:gd name="connsiteX39" fmla="*/ 65882 w 338138"/>
                <a:gd name="connsiteY39" fmla="*/ 196850 h 319088"/>
                <a:gd name="connsiteX40" fmla="*/ 38100 w 338138"/>
                <a:gd name="connsiteY40" fmla="*/ 224632 h 319088"/>
                <a:gd name="connsiteX41" fmla="*/ 65882 w 338138"/>
                <a:gd name="connsiteY41" fmla="*/ 252414 h 319088"/>
                <a:gd name="connsiteX42" fmla="*/ 93664 w 338138"/>
                <a:gd name="connsiteY42" fmla="*/ 224632 h 319088"/>
                <a:gd name="connsiteX43" fmla="*/ 65882 w 338138"/>
                <a:gd name="connsiteY43" fmla="*/ 196850 h 319088"/>
                <a:gd name="connsiteX44" fmla="*/ 272257 w 338138"/>
                <a:gd name="connsiteY44" fmla="*/ 187325 h 319088"/>
                <a:gd name="connsiteX45" fmla="*/ 338138 w 338138"/>
                <a:gd name="connsiteY45" fmla="*/ 253322 h 319088"/>
                <a:gd name="connsiteX46" fmla="*/ 313103 w 338138"/>
                <a:gd name="connsiteY46" fmla="*/ 304800 h 319088"/>
                <a:gd name="connsiteX47" fmla="*/ 313103 w 338138"/>
                <a:gd name="connsiteY47" fmla="*/ 283681 h 319088"/>
                <a:gd name="connsiteX48" fmla="*/ 295974 w 338138"/>
                <a:gd name="connsiteY48" fmla="*/ 259922 h 319088"/>
                <a:gd name="connsiteX49" fmla="*/ 290704 w 338138"/>
                <a:gd name="connsiteY49" fmla="*/ 258602 h 319088"/>
                <a:gd name="connsiteX50" fmla="*/ 284115 w 338138"/>
                <a:gd name="connsiteY50" fmla="*/ 258602 h 319088"/>
                <a:gd name="connsiteX51" fmla="*/ 272257 w 338138"/>
                <a:gd name="connsiteY51" fmla="*/ 265202 h 319088"/>
                <a:gd name="connsiteX52" fmla="*/ 260398 w 338138"/>
                <a:gd name="connsiteY52" fmla="*/ 258602 h 319088"/>
                <a:gd name="connsiteX53" fmla="*/ 255128 w 338138"/>
                <a:gd name="connsiteY53" fmla="*/ 258602 h 319088"/>
                <a:gd name="connsiteX54" fmla="*/ 248539 w 338138"/>
                <a:gd name="connsiteY54" fmla="*/ 259922 h 319088"/>
                <a:gd name="connsiteX55" fmla="*/ 232728 w 338138"/>
                <a:gd name="connsiteY55" fmla="*/ 283681 h 319088"/>
                <a:gd name="connsiteX56" fmla="*/ 232728 w 338138"/>
                <a:gd name="connsiteY56" fmla="*/ 304800 h 319088"/>
                <a:gd name="connsiteX57" fmla="*/ 206375 w 338138"/>
                <a:gd name="connsiteY57" fmla="*/ 253322 h 319088"/>
                <a:gd name="connsiteX58" fmla="*/ 272257 w 338138"/>
                <a:gd name="connsiteY58" fmla="*/ 187325 h 319088"/>
                <a:gd name="connsiteX59" fmla="*/ 65881 w 338138"/>
                <a:gd name="connsiteY59" fmla="*/ 187325 h 319088"/>
                <a:gd name="connsiteX60" fmla="*/ 131763 w 338138"/>
                <a:gd name="connsiteY60" fmla="*/ 253322 h 319088"/>
                <a:gd name="connsiteX61" fmla="*/ 105410 w 338138"/>
                <a:gd name="connsiteY61" fmla="*/ 304800 h 319088"/>
                <a:gd name="connsiteX62" fmla="*/ 105410 w 338138"/>
                <a:gd name="connsiteY62" fmla="*/ 283681 h 319088"/>
                <a:gd name="connsiteX63" fmla="*/ 89599 w 338138"/>
                <a:gd name="connsiteY63" fmla="*/ 259922 h 319088"/>
                <a:gd name="connsiteX64" fmla="*/ 83010 w 338138"/>
                <a:gd name="connsiteY64" fmla="*/ 258602 h 319088"/>
                <a:gd name="connsiteX65" fmla="*/ 77740 w 338138"/>
                <a:gd name="connsiteY65" fmla="*/ 258602 h 319088"/>
                <a:gd name="connsiteX66" fmla="*/ 65881 w 338138"/>
                <a:gd name="connsiteY66" fmla="*/ 265202 h 319088"/>
                <a:gd name="connsiteX67" fmla="*/ 54023 w 338138"/>
                <a:gd name="connsiteY67" fmla="*/ 258602 h 319088"/>
                <a:gd name="connsiteX68" fmla="*/ 47434 w 338138"/>
                <a:gd name="connsiteY68" fmla="*/ 258602 h 319088"/>
                <a:gd name="connsiteX69" fmla="*/ 42164 w 338138"/>
                <a:gd name="connsiteY69" fmla="*/ 259922 h 319088"/>
                <a:gd name="connsiteX70" fmla="*/ 25035 w 338138"/>
                <a:gd name="connsiteY70" fmla="*/ 283681 h 319088"/>
                <a:gd name="connsiteX71" fmla="*/ 25035 w 338138"/>
                <a:gd name="connsiteY71" fmla="*/ 304800 h 319088"/>
                <a:gd name="connsiteX72" fmla="*/ 0 w 338138"/>
                <a:gd name="connsiteY72" fmla="*/ 253322 h 319088"/>
                <a:gd name="connsiteX73" fmla="*/ 65881 w 338138"/>
                <a:gd name="connsiteY73" fmla="*/ 187325 h 319088"/>
                <a:gd name="connsiteX74" fmla="*/ 159754 w 338138"/>
                <a:gd name="connsiteY74" fmla="*/ 149225 h 319088"/>
                <a:gd name="connsiteX75" fmla="*/ 169069 w 338138"/>
                <a:gd name="connsiteY75" fmla="*/ 149225 h 319088"/>
                <a:gd name="connsiteX76" fmla="*/ 178384 w 338138"/>
                <a:gd name="connsiteY76" fmla="*/ 149225 h 319088"/>
                <a:gd name="connsiteX77" fmla="*/ 178384 w 338138"/>
                <a:gd name="connsiteY77" fmla="*/ 175331 h 319088"/>
                <a:gd name="connsiteX78" fmla="*/ 214313 w 338138"/>
                <a:gd name="connsiteY78" fmla="*/ 193605 h 319088"/>
                <a:gd name="connsiteX79" fmla="*/ 202337 w 338138"/>
                <a:gd name="connsiteY79" fmla="*/ 207963 h 319088"/>
                <a:gd name="connsiteX80" fmla="*/ 169069 w 338138"/>
                <a:gd name="connsiteY80" fmla="*/ 190994 h 319088"/>
                <a:gd name="connsiteX81" fmla="*/ 135802 w 338138"/>
                <a:gd name="connsiteY81" fmla="*/ 207963 h 319088"/>
                <a:gd name="connsiteX82" fmla="*/ 123825 w 338138"/>
                <a:gd name="connsiteY82" fmla="*/ 193605 h 319088"/>
                <a:gd name="connsiteX83" fmla="*/ 159754 w 338138"/>
                <a:gd name="connsiteY83" fmla="*/ 175331 h 319088"/>
                <a:gd name="connsiteX84" fmla="*/ 159754 w 338138"/>
                <a:gd name="connsiteY84" fmla="*/ 149225 h 319088"/>
                <a:gd name="connsiteX85" fmla="*/ 154175 w 338138"/>
                <a:gd name="connsiteY85" fmla="*/ 88900 h 319088"/>
                <a:gd name="connsiteX86" fmla="*/ 165941 w 338138"/>
                <a:gd name="connsiteY86" fmla="*/ 95394 h 319088"/>
                <a:gd name="connsiteX87" fmla="*/ 173785 w 338138"/>
                <a:gd name="connsiteY87" fmla="*/ 95394 h 319088"/>
                <a:gd name="connsiteX88" fmla="*/ 185551 w 338138"/>
                <a:gd name="connsiteY88" fmla="*/ 88900 h 319088"/>
                <a:gd name="connsiteX89" fmla="*/ 188166 w 338138"/>
                <a:gd name="connsiteY89" fmla="*/ 90199 h 319088"/>
                <a:gd name="connsiteX90" fmla="*/ 192088 w 338138"/>
                <a:gd name="connsiteY90" fmla="*/ 96693 h 319088"/>
                <a:gd name="connsiteX91" fmla="*/ 192088 w 338138"/>
                <a:gd name="connsiteY91" fmla="*/ 126567 h 319088"/>
                <a:gd name="connsiteX92" fmla="*/ 169863 w 338138"/>
                <a:gd name="connsiteY92" fmla="*/ 131763 h 319088"/>
                <a:gd name="connsiteX93" fmla="*/ 147638 w 338138"/>
                <a:gd name="connsiteY93" fmla="*/ 126567 h 319088"/>
                <a:gd name="connsiteX94" fmla="*/ 147638 w 338138"/>
                <a:gd name="connsiteY94" fmla="*/ 96693 h 319088"/>
                <a:gd name="connsiteX95" fmla="*/ 151560 w 338138"/>
                <a:gd name="connsiteY95" fmla="*/ 90199 h 319088"/>
                <a:gd name="connsiteX96" fmla="*/ 154175 w 338138"/>
                <a:gd name="connsiteY96" fmla="*/ 88900 h 319088"/>
                <a:gd name="connsiteX97" fmla="*/ 169069 w 338138"/>
                <a:gd name="connsiteY97" fmla="*/ 26988 h 319088"/>
                <a:gd name="connsiteX98" fmla="*/ 179388 w 338138"/>
                <a:gd name="connsiteY98" fmla="*/ 36513 h 319088"/>
                <a:gd name="connsiteX99" fmla="*/ 169069 w 338138"/>
                <a:gd name="connsiteY99" fmla="*/ 46038 h 319088"/>
                <a:gd name="connsiteX100" fmla="*/ 158750 w 338138"/>
                <a:gd name="connsiteY100" fmla="*/ 36513 h 319088"/>
                <a:gd name="connsiteX101" fmla="*/ 169069 w 338138"/>
                <a:gd name="connsiteY101" fmla="*/ 26988 h 319088"/>
                <a:gd name="connsiteX102" fmla="*/ 169070 w 338138"/>
                <a:gd name="connsiteY102" fmla="*/ 9525 h 319088"/>
                <a:gd name="connsiteX103" fmla="*/ 141288 w 338138"/>
                <a:gd name="connsiteY103" fmla="*/ 37307 h 319088"/>
                <a:gd name="connsiteX104" fmla="*/ 169070 w 338138"/>
                <a:gd name="connsiteY104" fmla="*/ 65089 h 319088"/>
                <a:gd name="connsiteX105" fmla="*/ 196852 w 338138"/>
                <a:gd name="connsiteY105" fmla="*/ 37307 h 319088"/>
                <a:gd name="connsiteX106" fmla="*/ 169070 w 338138"/>
                <a:gd name="connsiteY106" fmla="*/ 9525 h 319088"/>
                <a:gd name="connsiteX107" fmla="*/ 169070 w 338138"/>
                <a:gd name="connsiteY107" fmla="*/ 0 h 319088"/>
                <a:gd name="connsiteX108" fmla="*/ 234951 w 338138"/>
                <a:gd name="connsiteY108" fmla="*/ 65997 h 319088"/>
                <a:gd name="connsiteX109" fmla="*/ 209916 w 338138"/>
                <a:gd name="connsiteY109" fmla="*/ 117475 h 319088"/>
                <a:gd name="connsiteX110" fmla="*/ 209916 w 338138"/>
                <a:gd name="connsiteY110" fmla="*/ 96356 h 319088"/>
                <a:gd name="connsiteX111" fmla="*/ 192787 w 338138"/>
                <a:gd name="connsiteY111" fmla="*/ 72597 h 319088"/>
                <a:gd name="connsiteX112" fmla="*/ 187517 w 338138"/>
                <a:gd name="connsiteY112" fmla="*/ 71277 h 319088"/>
                <a:gd name="connsiteX113" fmla="*/ 180928 w 338138"/>
                <a:gd name="connsiteY113" fmla="*/ 71277 h 319088"/>
                <a:gd name="connsiteX114" fmla="*/ 169070 w 338138"/>
                <a:gd name="connsiteY114" fmla="*/ 76557 h 319088"/>
                <a:gd name="connsiteX115" fmla="*/ 157211 w 338138"/>
                <a:gd name="connsiteY115" fmla="*/ 71277 h 319088"/>
                <a:gd name="connsiteX116" fmla="*/ 150623 w 338138"/>
                <a:gd name="connsiteY116" fmla="*/ 71277 h 319088"/>
                <a:gd name="connsiteX117" fmla="*/ 145352 w 338138"/>
                <a:gd name="connsiteY117" fmla="*/ 72597 h 319088"/>
                <a:gd name="connsiteX118" fmla="*/ 128223 w 338138"/>
                <a:gd name="connsiteY118" fmla="*/ 96356 h 319088"/>
                <a:gd name="connsiteX119" fmla="*/ 128223 w 338138"/>
                <a:gd name="connsiteY119" fmla="*/ 117475 h 319088"/>
                <a:gd name="connsiteX120" fmla="*/ 103188 w 338138"/>
                <a:gd name="connsiteY120" fmla="*/ 65997 h 319088"/>
                <a:gd name="connsiteX121" fmla="*/ 169070 w 338138"/>
                <a:gd name="connsiteY121" fmla="*/ 0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338138" h="319088">
                  <a:moveTo>
                    <a:pt x="255815" y="276225"/>
                  </a:moveTo>
                  <a:cubicBezTo>
                    <a:pt x="255815" y="276225"/>
                    <a:pt x="255815" y="276225"/>
                    <a:pt x="267653" y="282720"/>
                  </a:cubicBezTo>
                  <a:cubicBezTo>
                    <a:pt x="270284" y="284018"/>
                    <a:pt x="272915" y="284018"/>
                    <a:pt x="275546" y="282720"/>
                  </a:cubicBezTo>
                  <a:cubicBezTo>
                    <a:pt x="275546" y="282720"/>
                    <a:pt x="275546" y="282720"/>
                    <a:pt x="287384" y="276225"/>
                  </a:cubicBezTo>
                  <a:cubicBezTo>
                    <a:pt x="287384" y="276225"/>
                    <a:pt x="287384" y="276225"/>
                    <a:pt x="290015" y="277524"/>
                  </a:cubicBezTo>
                  <a:cubicBezTo>
                    <a:pt x="292646" y="278823"/>
                    <a:pt x="295276" y="281421"/>
                    <a:pt x="295276" y="284018"/>
                  </a:cubicBezTo>
                  <a:cubicBezTo>
                    <a:pt x="295276" y="284018"/>
                    <a:pt x="295276" y="284018"/>
                    <a:pt x="295276" y="315191"/>
                  </a:cubicBezTo>
                  <a:cubicBezTo>
                    <a:pt x="287384" y="317789"/>
                    <a:pt x="279492" y="319088"/>
                    <a:pt x="271600" y="319088"/>
                  </a:cubicBezTo>
                  <a:cubicBezTo>
                    <a:pt x="263707" y="319088"/>
                    <a:pt x="255815" y="317789"/>
                    <a:pt x="249238" y="315191"/>
                  </a:cubicBezTo>
                  <a:cubicBezTo>
                    <a:pt x="249238" y="315191"/>
                    <a:pt x="249238" y="315191"/>
                    <a:pt x="249238" y="284018"/>
                  </a:cubicBezTo>
                  <a:cubicBezTo>
                    <a:pt x="249238" y="281421"/>
                    <a:pt x="250554" y="278823"/>
                    <a:pt x="253184" y="277524"/>
                  </a:cubicBezTo>
                  <a:cubicBezTo>
                    <a:pt x="253184" y="277524"/>
                    <a:pt x="253184" y="277524"/>
                    <a:pt x="255815" y="276225"/>
                  </a:cubicBezTo>
                  <a:close/>
                  <a:moveTo>
                    <a:pt x="50755" y="276225"/>
                  </a:moveTo>
                  <a:cubicBezTo>
                    <a:pt x="50755" y="276225"/>
                    <a:pt x="50755" y="276225"/>
                    <a:pt x="62593" y="282720"/>
                  </a:cubicBezTo>
                  <a:cubicBezTo>
                    <a:pt x="65224" y="284018"/>
                    <a:pt x="67855" y="284018"/>
                    <a:pt x="70486" y="282720"/>
                  </a:cubicBezTo>
                  <a:cubicBezTo>
                    <a:pt x="70486" y="282720"/>
                    <a:pt x="70486" y="282720"/>
                    <a:pt x="82324" y="276225"/>
                  </a:cubicBezTo>
                  <a:cubicBezTo>
                    <a:pt x="82324" y="276225"/>
                    <a:pt x="82324" y="276225"/>
                    <a:pt x="84955" y="277524"/>
                  </a:cubicBezTo>
                  <a:cubicBezTo>
                    <a:pt x="87585" y="278823"/>
                    <a:pt x="88901" y="281421"/>
                    <a:pt x="88901" y="284018"/>
                  </a:cubicBezTo>
                  <a:cubicBezTo>
                    <a:pt x="88901" y="284018"/>
                    <a:pt x="88901" y="284018"/>
                    <a:pt x="88901" y="315191"/>
                  </a:cubicBezTo>
                  <a:cubicBezTo>
                    <a:pt x="82324" y="317789"/>
                    <a:pt x="74432" y="319088"/>
                    <a:pt x="66539" y="319088"/>
                  </a:cubicBezTo>
                  <a:cubicBezTo>
                    <a:pt x="58647" y="319088"/>
                    <a:pt x="50755" y="317789"/>
                    <a:pt x="42863" y="315191"/>
                  </a:cubicBezTo>
                  <a:cubicBezTo>
                    <a:pt x="42863" y="315191"/>
                    <a:pt x="42863" y="315191"/>
                    <a:pt x="42863" y="284018"/>
                  </a:cubicBezTo>
                  <a:cubicBezTo>
                    <a:pt x="42863" y="281421"/>
                    <a:pt x="45493" y="278823"/>
                    <a:pt x="48124" y="277524"/>
                  </a:cubicBezTo>
                  <a:cubicBezTo>
                    <a:pt x="48124" y="277524"/>
                    <a:pt x="48124" y="277524"/>
                    <a:pt x="50755" y="276225"/>
                  </a:cubicBezTo>
                  <a:close/>
                  <a:moveTo>
                    <a:pt x="273050" y="214313"/>
                  </a:moveTo>
                  <a:cubicBezTo>
                    <a:pt x="278311" y="214313"/>
                    <a:pt x="282575" y="218933"/>
                    <a:pt x="282575" y="224632"/>
                  </a:cubicBezTo>
                  <a:cubicBezTo>
                    <a:pt x="282575" y="230331"/>
                    <a:pt x="278311" y="234951"/>
                    <a:pt x="273050" y="234951"/>
                  </a:cubicBezTo>
                  <a:cubicBezTo>
                    <a:pt x="267789" y="234951"/>
                    <a:pt x="263525" y="230331"/>
                    <a:pt x="263525" y="224632"/>
                  </a:cubicBezTo>
                  <a:cubicBezTo>
                    <a:pt x="263525" y="218933"/>
                    <a:pt x="267789" y="214313"/>
                    <a:pt x="273050" y="214313"/>
                  </a:cubicBezTo>
                  <a:close/>
                  <a:moveTo>
                    <a:pt x="65882" y="214313"/>
                  </a:moveTo>
                  <a:cubicBezTo>
                    <a:pt x="71581" y="214313"/>
                    <a:pt x="76201" y="218933"/>
                    <a:pt x="76201" y="224632"/>
                  </a:cubicBezTo>
                  <a:cubicBezTo>
                    <a:pt x="76201" y="230331"/>
                    <a:pt x="71581" y="234951"/>
                    <a:pt x="65882" y="234951"/>
                  </a:cubicBezTo>
                  <a:cubicBezTo>
                    <a:pt x="60183" y="234951"/>
                    <a:pt x="55563" y="230331"/>
                    <a:pt x="55563" y="224632"/>
                  </a:cubicBezTo>
                  <a:cubicBezTo>
                    <a:pt x="55563" y="218933"/>
                    <a:pt x="60183" y="214313"/>
                    <a:pt x="65882" y="214313"/>
                  </a:cubicBezTo>
                  <a:close/>
                  <a:moveTo>
                    <a:pt x="272257" y="196850"/>
                  </a:moveTo>
                  <a:cubicBezTo>
                    <a:pt x="256913" y="196850"/>
                    <a:pt x="244475" y="209288"/>
                    <a:pt x="244475" y="224632"/>
                  </a:cubicBezTo>
                  <a:cubicBezTo>
                    <a:pt x="244475" y="239976"/>
                    <a:pt x="256913" y="252414"/>
                    <a:pt x="272257" y="252414"/>
                  </a:cubicBezTo>
                  <a:cubicBezTo>
                    <a:pt x="287601" y="252414"/>
                    <a:pt x="300039" y="239976"/>
                    <a:pt x="300039" y="224632"/>
                  </a:cubicBezTo>
                  <a:cubicBezTo>
                    <a:pt x="300039" y="209288"/>
                    <a:pt x="287601" y="196850"/>
                    <a:pt x="272257" y="196850"/>
                  </a:cubicBezTo>
                  <a:close/>
                  <a:moveTo>
                    <a:pt x="65882" y="196850"/>
                  </a:moveTo>
                  <a:cubicBezTo>
                    <a:pt x="50538" y="196850"/>
                    <a:pt x="38100" y="209288"/>
                    <a:pt x="38100" y="224632"/>
                  </a:cubicBezTo>
                  <a:cubicBezTo>
                    <a:pt x="38100" y="239976"/>
                    <a:pt x="50538" y="252414"/>
                    <a:pt x="65882" y="252414"/>
                  </a:cubicBezTo>
                  <a:cubicBezTo>
                    <a:pt x="81226" y="252414"/>
                    <a:pt x="93664" y="239976"/>
                    <a:pt x="93664" y="224632"/>
                  </a:cubicBezTo>
                  <a:cubicBezTo>
                    <a:pt x="93664" y="209288"/>
                    <a:pt x="81226" y="196850"/>
                    <a:pt x="65882" y="196850"/>
                  </a:cubicBezTo>
                  <a:close/>
                  <a:moveTo>
                    <a:pt x="272257" y="187325"/>
                  </a:moveTo>
                  <a:cubicBezTo>
                    <a:pt x="309150" y="187325"/>
                    <a:pt x="338138" y="217684"/>
                    <a:pt x="338138" y="253322"/>
                  </a:cubicBezTo>
                  <a:cubicBezTo>
                    <a:pt x="338138" y="274441"/>
                    <a:pt x="328915" y="292921"/>
                    <a:pt x="313103" y="304800"/>
                  </a:cubicBezTo>
                  <a:cubicBezTo>
                    <a:pt x="313103" y="304800"/>
                    <a:pt x="313103" y="304800"/>
                    <a:pt x="313103" y="283681"/>
                  </a:cubicBezTo>
                  <a:cubicBezTo>
                    <a:pt x="313103" y="273121"/>
                    <a:pt x="306515" y="263882"/>
                    <a:pt x="295974" y="259922"/>
                  </a:cubicBezTo>
                  <a:cubicBezTo>
                    <a:pt x="295974" y="259922"/>
                    <a:pt x="290704" y="258602"/>
                    <a:pt x="290704" y="258602"/>
                  </a:cubicBezTo>
                  <a:cubicBezTo>
                    <a:pt x="288068" y="257282"/>
                    <a:pt x="286751" y="258602"/>
                    <a:pt x="284115" y="258602"/>
                  </a:cubicBezTo>
                  <a:cubicBezTo>
                    <a:pt x="284115" y="258602"/>
                    <a:pt x="284115" y="258602"/>
                    <a:pt x="272257" y="265202"/>
                  </a:cubicBezTo>
                  <a:cubicBezTo>
                    <a:pt x="272257" y="265202"/>
                    <a:pt x="272257" y="265202"/>
                    <a:pt x="260398" y="258602"/>
                  </a:cubicBezTo>
                  <a:cubicBezTo>
                    <a:pt x="259080" y="258602"/>
                    <a:pt x="256445" y="257282"/>
                    <a:pt x="255128" y="258602"/>
                  </a:cubicBezTo>
                  <a:cubicBezTo>
                    <a:pt x="255128" y="258602"/>
                    <a:pt x="248539" y="259922"/>
                    <a:pt x="248539" y="259922"/>
                  </a:cubicBezTo>
                  <a:cubicBezTo>
                    <a:pt x="239316" y="263882"/>
                    <a:pt x="232728" y="273121"/>
                    <a:pt x="232728" y="283681"/>
                  </a:cubicBezTo>
                  <a:cubicBezTo>
                    <a:pt x="232728" y="283681"/>
                    <a:pt x="232728" y="283681"/>
                    <a:pt x="232728" y="304800"/>
                  </a:cubicBezTo>
                  <a:cubicBezTo>
                    <a:pt x="216916" y="292921"/>
                    <a:pt x="206375" y="274441"/>
                    <a:pt x="206375" y="253322"/>
                  </a:cubicBezTo>
                  <a:cubicBezTo>
                    <a:pt x="206375" y="217684"/>
                    <a:pt x="236681" y="187325"/>
                    <a:pt x="272257" y="187325"/>
                  </a:cubicBezTo>
                  <a:close/>
                  <a:moveTo>
                    <a:pt x="65881" y="187325"/>
                  </a:moveTo>
                  <a:cubicBezTo>
                    <a:pt x="101457" y="187325"/>
                    <a:pt x="131763" y="217684"/>
                    <a:pt x="131763" y="253322"/>
                  </a:cubicBezTo>
                  <a:cubicBezTo>
                    <a:pt x="131763" y="274441"/>
                    <a:pt x="121222" y="292921"/>
                    <a:pt x="105410" y="304800"/>
                  </a:cubicBezTo>
                  <a:cubicBezTo>
                    <a:pt x="105410" y="304800"/>
                    <a:pt x="105410" y="304800"/>
                    <a:pt x="105410" y="283681"/>
                  </a:cubicBezTo>
                  <a:cubicBezTo>
                    <a:pt x="105410" y="273121"/>
                    <a:pt x="98822" y="263882"/>
                    <a:pt x="89599" y="259922"/>
                  </a:cubicBezTo>
                  <a:cubicBezTo>
                    <a:pt x="89599" y="259922"/>
                    <a:pt x="83010" y="258602"/>
                    <a:pt x="83010" y="258602"/>
                  </a:cubicBezTo>
                  <a:cubicBezTo>
                    <a:pt x="81693" y="257282"/>
                    <a:pt x="79058" y="258602"/>
                    <a:pt x="77740" y="258602"/>
                  </a:cubicBezTo>
                  <a:cubicBezTo>
                    <a:pt x="77740" y="258602"/>
                    <a:pt x="77740" y="258602"/>
                    <a:pt x="65881" y="265202"/>
                  </a:cubicBezTo>
                  <a:cubicBezTo>
                    <a:pt x="65881" y="265202"/>
                    <a:pt x="65881" y="265202"/>
                    <a:pt x="54023" y="258602"/>
                  </a:cubicBezTo>
                  <a:cubicBezTo>
                    <a:pt x="51387" y="258602"/>
                    <a:pt x="50070" y="257282"/>
                    <a:pt x="47434" y="258602"/>
                  </a:cubicBezTo>
                  <a:cubicBezTo>
                    <a:pt x="47434" y="258602"/>
                    <a:pt x="42164" y="259922"/>
                    <a:pt x="42164" y="259922"/>
                  </a:cubicBezTo>
                  <a:cubicBezTo>
                    <a:pt x="31623" y="263882"/>
                    <a:pt x="25035" y="273121"/>
                    <a:pt x="25035" y="283681"/>
                  </a:cubicBezTo>
                  <a:cubicBezTo>
                    <a:pt x="25035" y="283681"/>
                    <a:pt x="25035" y="283681"/>
                    <a:pt x="25035" y="304800"/>
                  </a:cubicBezTo>
                  <a:cubicBezTo>
                    <a:pt x="9223" y="292921"/>
                    <a:pt x="0" y="274441"/>
                    <a:pt x="0" y="253322"/>
                  </a:cubicBezTo>
                  <a:cubicBezTo>
                    <a:pt x="0" y="217684"/>
                    <a:pt x="28988" y="187325"/>
                    <a:pt x="65881" y="187325"/>
                  </a:cubicBezTo>
                  <a:close/>
                  <a:moveTo>
                    <a:pt x="159754" y="149225"/>
                  </a:moveTo>
                  <a:cubicBezTo>
                    <a:pt x="163746" y="149225"/>
                    <a:pt x="166408" y="149225"/>
                    <a:pt x="169069" y="149225"/>
                  </a:cubicBezTo>
                  <a:cubicBezTo>
                    <a:pt x="171731" y="149225"/>
                    <a:pt x="174392" y="149225"/>
                    <a:pt x="178384" y="149225"/>
                  </a:cubicBezTo>
                  <a:cubicBezTo>
                    <a:pt x="178384" y="149225"/>
                    <a:pt x="178384" y="149225"/>
                    <a:pt x="178384" y="175331"/>
                  </a:cubicBezTo>
                  <a:lnTo>
                    <a:pt x="214313" y="193605"/>
                  </a:lnTo>
                  <a:cubicBezTo>
                    <a:pt x="210321" y="197521"/>
                    <a:pt x="206329" y="202742"/>
                    <a:pt x="202337" y="207963"/>
                  </a:cubicBezTo>
                  <a:cubicBezTo>
                    <a:pt x="202337" y="207963"/>
                    <a:pt x="202337" y="207963"/>
                    <a:pt x="169069" y="190994"/>
                  </a:cubicBezTo>
                  <a:cubicBezTo>
                    <a:pt x="169069" y="190994"/>
                    <a:pt x="169069" y="190994"/>
                    <a:pt x="135802" y="207963"/>
                  </a:cubicBezTo>
                  <a:cubicBezTo>
                    <a:pt x="131809" y="202742"/>
                    <a:pt x="127817" y="197521"/>
                    <a:pt x="123825" y="193605"/>
                  </a:cubicBezTo>
                  <a:cubicBezTo>
                    <a:pt x="123825" y="193605"/>
                    <a:pt x="123825" y="193605"/>
                    <a:pt x="159754" y="175331"/>
                  </a:cubicBezTo>
                  <a:cubicBezTo>
                    <a:pt x="159754" y="175331"/>
                    <a:pt x="159754" y="175331"/>
                    <a:pt x="159754" y="149225"/>
                  </a:cubicBezTo>
                  <a:close/>
                  <a:moveTo>
                    <a:pt x="154175" y="88900"/>
                  </a:moveTo>
                  <a:cubicBezTo>
                    <a:pt x="154175" y="88900"/>
                    <a:pt x="154175" y="88900"/>
                    <a:pt x="165941" y="95394"/>
                  </a:cubicBezTo>
                  <a:cubicBezTo>
                    <a:pt x="168556" y="95394"/>
                    <a:pt x="171171" y="95394"/>
                    <a:pt x="173785" y="95394"/>
                  </a:cubicBezTo>
                  <a:cubicBezTo>
                    <a:pt x="173785" y="95394"/>
                    <a:pt x="173785" y="95394"/>
                    <a:pt x="185551" y="88900"/>
                  </a:cubicBezTo>
                  <a:lnTo>
                    <a:pt x="188166" y="90199"/>
                  </a:lnTo>
                  <a:cubicBezTo>
                    <a:pt x="190781" y="90199"/>
                    <a:pt x="192088" y="92797"/>
                    <a:pt x="192088" y="96693"/>
                  </a:cubicBezTo>
                  <a:cubicBezTo>
                    <a:pt x="192088" y="96693"/>
                    <a:pt x="192088" y="96693"/>
                    <a:pt x="192088" y="126567"/>
                  </a:cubicBezTo>
                  <a:cubicBezTo>
                    <a:pt x="185551" y="129165"/>
                    <a:pt x="177707" y="131763"/>
                    <a:pt x="169863" y="131763"/>
                  </a:cubicBezTo>
                  <a:cubicBezTo>
                    <a:pt x="162019" y="131763"/>
                    <a:pt x="154175" y="129165"/>
                    <a:pt x="147638" y="126567"/>
                  </a:cubicBezTo>
                  <a:cubicBezTo>
                    <a:pt x="147638" y="126567"/>
                    <a:pt x="147638" y="126567"/>
                    <a:pt x="147638" y="96693"/>
                  </a:cubicBezTo>
                  <a:cubicBezTo>
                    <a:pt x="147638" y="92797"/>
                    <a:pt x="148946" y="90199"/>
                    <a:pt x="151560" y="90199"/>
                  </a:cubicBezTo>
                  <a:cubicBezTo>
                    <a:pt x="151560" y="90199"/>
                    <a:pt x="151560" y="90199"/>
                    <a:pt x="154175" y="88900"/>
                  </a:cubicBezTo>
                  <a:close/>
                  <a:moveTo>
                    <a:pt x="169069" y="26988"/>
                  </a:moveTo>
                  <a:cubicBezTo>
                    <a:pt x="174768" y="26988"/>
                    <a:pt x="179388" y="31252"/>
                    <a:pt x="179388" y="36513"/>
                  </a:cubicBezTo>
                  <a:cubicBezTo>
                    <a:pt x="179388" y="41774"/>
                    <a:pt x="174768" y="46038"/>
                    <a:pt x="169069" y="46038"/>
                  </a:cubicBezTo>
                  <a:cubicBezTo>
                    <a:pt x="163370" y="46038"/>
                    <a:pt x="158750" y="41774"/>
                    <a:pt x="158750" y="36513"/>
                  </a:cubicBezTo>
                  <a:cubicBezTo>
                    <a:pt x="158750" y="31252"/>
                    <a:pt x="163370" y="26988"/>
                    <a:pt x="169069" y="26988"/>
                  </a:cubicBezTo>
                  <a:close/>
                  <a:moveTo>
                    <a:pt x="169070" y="9525"/>
                  </a:moveTo>
                  <a:cubicBezTo>
                    <a:pt x="153726" y="9525"/>
                    <a:pt x="141288" y="21963"/>
                    <a:pt x="141288" y="37307"/>
                  </a:cubicBezTo>
                  <a:cubicBezTo>
                    <a:pt x="141288" y="52651"/>
                    <a:pt x="153726" y="65089"/>
                    <a:pt x="169070" y="65089"/>
                  </a:cubicBezTo>
                  <a:cubicBezTo>
                    <a:pt x="184414" y="65089"/>
                    <a:pt x="196852" y="52651"/>
                    <a:pt x="196852" y="37307"/>
                  </a:cubicBezTo>
                  <a:cubicBezTo>
                    <a:pt x="196852" y="21963"/>
                    <a:pt x="184414" y="9525"/>
                    <a:pt x="169070" y="9525"/>
                  </a:cubicBezTo>
                  <a:close/>
                  <a:moveTo>
                    <a:pt x="169070" y="0"/>
                  </a:moveTo>
                  <a:cubicBezTo>
                    <a:pt x="204646" y="0"/>
                    <a:pt x="234951" y="29039"/>
                    <a:pt x="234951" y="65997"/>
                  </a:cubicBezTo>
                  <a:cubicBezTo>
                    <a:pt x="234951" y="87116"/>
                    <a:pt x="224410" y="105595"/>
                    <a:pt x="209916" y="117475"/>
                  </a:cubicBezTo>
                  <a:cubicBezTo>
                    <a:pt x="209916" y="117475"/>
                    <a:pt x="209916" y="117475"/>
                    <a:pt x="209916" y="96356"/>
                  </a:cubicBezTo>
                  <a:cubicBezTo>
                    <a:pt x="209916" y="85796"/>
                    <a:pt x="203328" y="75237"/>
                    <a:pt x="192787" y="72597"/>
                  </a:cubicBezTo>
                  <a:cubicBezTo>
                    <a:pt x="192787" y="72597"/>
                    <a:pt x="187517" y="71277"/>
                    <a:pt x="187517" y="71277"/>
                  </a:cubicBezTo>
                  <a:cubicBezTo>
                    <a:pt x="184881" y="69957"/>
                    <a:pt x="182246" y="69957"/>
                    <a:pt x="180928" y="71277"/>
                  </a:cubicBezTo>
                  <a:cubicBezTo>
                    <a:pt x="180928" y="71277"/>
                    <a:pt x="180928" y="71277"/>
                    <a:pt x="169070" y="76557"/>
                  </a:cubicBezTo>
                  <a:cubicBezTo>
                    <a:pt x="169070" y="76557"/>
                    <a:pt x="169070" y="76557"/>
                    <a:pt x="157211" y="71277"/>
                  </a:cubicBezTo>
                  <a:cubicBezTo>
                    <a:pt x="155893" y="69957"/>
                    <a:pt x="153258" y="69957"/>
                    <a:pt x="150623" y="71277"/>
                  </a:cubicBezTo>
                  <a:cubicBezTo>
                    <a:pt x="150623" y="71277"/>
                    <a:pt x="145352" y="72597"/>
                    <a:pt x="145352" y="72597"/>
                  </a:cubicBezTo>
                  <a:cubicBezTo>
                    <a:pt x="134811" y="75237"/>
                    <a:pt x="128223" y="85796"/>
                    <a:pt x="128223" y="96356"/>
                  </a:cubicBezTo>
                  <a:cubicBezTo>
                    <a:pt x="128223" y="96356"/>
                    <a:pt x="128223" y="96356"/>
                    <a:pt x="128223" y="117475"/>
                  </a:cubicBezTo>
                  <a:cubicBezTo>
                    <a:pt x="113729" y="105595"/>
                    <a:pt x="103188" y="87116"/>
                    <a:pt x="103188" y="65997"/>
                  </a:cubicBezTo>
                  <a:cubicBezTo>
                    <a:pt x="103188" y="29039"/>
                    <a:pt x="133494" y="0"/>
                    <a:pt x="169070" y="0"/>
                  </a:cubicBez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35" name="TextBox 19"/>
            <p:cNvSpPr txBox="1"/>
            <p:nvPr/>
          </p:nvSpPr>
          <p:spPr>
            <a:xfrm>
              <a:off x="6701422" y="5310366"/>
              <a:ext cx="1882624" cy="369332"/>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1800" dirty="0" smtClean="0">
                  <a:solidFill>
                    <a:schemeClr val="bg1"/>
                  </a:solidFill>
                  <a:latin typeface="字魂105号-简雅黑" panose="00000500000000000000" pitchFamily="2" charset="-122"/>
                  <a:ea typeface="字魂105号-简雅黑" panose="00000500000000000000" pitchFamily="2" charset="-122"/>
                </a:rPr>
                <a:t>行业分析报告</a:t>
              </a:r>
              <a:endParaRPr lang="zh-CN" altLang="en-US" sz="1800"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44" name="组合 43"/>
          <p:cNvGrpSpPr/>
          <p:nvPr/>
        </p:nvGrpSpPr>
        <p:grpSpPr>
          <a:xfrm>
            <a:off x="9537246" y="2170339"/>
            <a:ext cx="1998342" cy="3526971"/>
            <a:chOff x="9537246" y="2170339"/>
            <a:chExt cx="1998342" cy="3526971"/>
          </a:xfrm>
        </p:grpSpPr>
        <p:grpSp>
          <p:nvGrpSpPr>
            <p:cNvPr id="14" name="组合 13"/>
            <p:cNvGrpSpPr/>
            <p:nvPr/>
          </p:nvGrpSpPr>
          <p:grpSpPr>
            <a:xfrm>
              <a:off x="9537246" y="2170339"/>
              <a:ext cx="1959429" cy="3526971"/>
              <a:chOff x="1219199" y="1915886"/>
              <a:chExt cx="1959429" cy="3526971"/>
            </a:xfrm>
          </p:grpSpPr>
          <p:cxnSp>
            <p:nvCxnSpPr>
              <p:cNvPr id="15" name="直接连接符 14"/>
              <p:cNvCxnSpPr>
                <a:cxnSpLocks/>
              </p:cNvCxnSpPr>
              <p:nvPr/>
            </p:nvCxnSpPr>
            <p:spPr>
              <a:xfrm>
                <a:off x="1219199" y="1915886"/>
                <a:ext cx="0" cy="31205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1219199" y="5036457"/>
                <a:ext cx="1959429" cy="406400"/>
              </a:xfrm>
              <a:prstGeom prst="rect">
                <a:avLst/>
              </a:prstGeom>
              <a:gradFill>
                <a:gsLst>
                  <a:gs pos="0">
                    <a:srgbClr val="377EB3"/>
                  </a:gs>
                  <a:gs pos="100000">
                    <a:srgbClr val="181E36"/>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sp>
          <p:nvSpPr>
            <p:cNvPr id="27" name="TextBox 19"/>
            <p:cNvSpPr txBox="1"/>
            <p:nvPr/>
          </p:nvSpPr>
          <p:spPr>
            <a:xfrm>
              <a:off x="9614052" y="3096392"/>
              <a:ext cx="1882624" cy="40011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2000" b="1" dirty="0" smtClean="0">
                  <a:latin typeface="字魂105号-简雅黑" panose="00000500000000000000" pitchFamily="2" charset="-122"/>
                  <a:ea typeface="字魂105号-简雅黑" panose="00000500000000000000" pitchFamily="2" charset="-122"/>
                </a:rPr>
                <a:t>行业分析报告</a:t>
              </a:r>
              <a:endParaRPr lang="zh-CN" altLang="en-US" sz="2000" b="1" dirty="0">
                <a:latin typeface="字魂105号-简雅黑" panose="00000500000000000000" pitchFamily="2" charset="-122"/>
                <a:ea typeface="字魂105号-简雅黑" panose="00000500000000000000" pitchFamily="2" charset="-122"/>
              </a:endParaRPr>
            </a:p>
          </p:txBody>
        </p:sp>
        <p:sp>
          <p:nvSpPr>
            <p:cNvPr id="28" name="文本框 27"/>
            <p:cNvSpPr txBox="1"/>
            <p:nvPr/>
          </p:nvSpPr>
          <p:spPr>
            <a:xfrm>
              <a:off x="9614052" y="3513512"/>
              <a:ext cx="1882623" cy="1477328"/>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用户可以在</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投影仪或者计</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算机上进行演示也可</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以将演示文</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稿打印出来制</a:t>
              </a:r>
              <a:endParaRPr lang="en-US" altLang="zh-CN" sz="10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nSpc>
                  <a:spcPct val="150000"/>
                </a:lnSpc>
              </a:pPr>
              <a:r>
                <a:rPr lang="zh-CN" altLang="en-US" sz="1000" dirty="0">
                  <a:solidFill>
                    <a:schemeClr val="tx1">
                      <a:lumMod val="65000"/>
                      <a:lumOff val="35000"/>
                    </a:schemeClr>
                  </a:solidFill>
                  <a:latin typeface="字魂105号-简雅黑" panose="00000500000000000000" pitchFamily="2" charset="-122"/>
                  <a:ea typeface="字魂105号-简雅黑" panose="00000500000000000000" pitchFamily="2" charset="-122"/>
                </a:rPr>
                <a:t>作成胶片</a:t>
              </a:r>
            </a:p>
          </p:txBody>
        </p:sp>
        <p:sp>
          <p:nvSpPr>
            <p:cNvPr id="40" name="椭圆 31"/>
            <p:cNvSpPr/>
            <p:nvPr/>
          </p:nvSpPr>
          <p:spPr>
            <a:xfrm>
              <a:off x="9704161" y="2270139"/>
              <a:ext cx="609600" cy="492928"/>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36" name="TextBox 19"/>
            <p:cNvSpPr txBox="1"/>
            <p:nvPr/>
          </p:nvSpPr>
          <p:spPr>
            <a:xfrm>
              <a:off x="9652964" y="5310366"/>
              <a:ext cx="1882624" cy="369332"/>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1800" dirty="0" smtClean="0">
                  <a:solidFill>
                    <a:schemeClr val="bg1"/>
                  </a:solidFill>
                  <a:latin typeface="字魂105号-简雅黑" panose="00000500000000000000" pitchFamily="2" charset="-122"/>
                  <a:ea typeface="字魂105号-简雅黑" panose="00000500000000000000" pitchFamily="2" charset="-122"/>
                </a:rPr>
                <a:t>行业分析报告</a:t>
              </a:r>
              <a:endParaRPr lang="zh-CN" altLang="en-US" sz="1800"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48" name="组合 47"/>
          <p:cNvGrpSpPr/>
          <p:nvPr/>
        </p:nvGrpSpPr>
        <p:grpSpPr>
          <a:xfrm>
            <a:off x="1165846" y="240596"/>
            <a:ext cx="3537843" cy="584775"/>
            <a:chOff x="5178816" y="786732"/>
            <a:chExt cx="3537843" cy="584775"/>
          </a:xfrm>
        </p:grpSpPr>
        <p:sp>
          <p:nvSpPr>
            <p:cNvPr id="49" name="矩形 48"/>
            <p:cNvSpPr/>
            <p:nvPr/>
          </p:nvSpPr>
          <p:spPr>
            <a:xfrm>
              <a:off x="5178816" y="786732"/>
              <a:ext cx="1794082" cy="584775"/>
            </a:xfrm>
            <a:prstGeom prst="rect">
              <a:avLst/>
            </a:prstGeom>
          </p:spPr>
          <p:txBody>
            <a:bodyPr wrap="none">
              <a:spAutoFit/>
            </a:bodyPr>
            <a:lstStyle/>
            <a:p>
              <a:pPr algn="ctr"/>
              <a:r>
                <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行业分析</a:t>
              </a:r>
            </a:p>
          </p:txBody>
        </p:sp>
        <p:sp>
          <p:nvSpPr>
            <p:cNvPr id="50" name="文本框 49"/>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53" name="文本框 52"/>
          <p:cNvSpPr txBox="1"/>
          <p:nvPr/>
        </p:nvSpPr>
        <p:spPr>
          <a:xfrm>
            <a:off x="9858098" y="352842"/>
            <a:ext cx="2047355"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01</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3473554774"/>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1000" fill="hold"/>
                                        <p:tgtEl>
                                          <p:spTgt spid="43"/>
                                        </p:tgtEl>
                                        <p:attrNameLst>
                                          <p:attrName>ppt_x</p:attrName>
                                        </p:attrNameLst>
                                      </p:cBhvr>
                                      <p:tavLst>
                                        <p:tav tm="0">
                                          <p:val>
                                            <p:strVal val="#ppt_x"/>
                                          </p:val>
                                        </p:tav>
                                        <p:tav tm="100000">
                                          <p:val>
                                            <p:strVal val="#ppt_x"/>
                                          </p:val>
                                        </p:tav>
                                      </p:tavLst>
                                    </p:anim>
                                    <p:anim calcmode="lin" valueType="num">
                                      <p:cBhvr additive="base">
                                        <p:cTn id="8" dur="1000" fill="hold"/>
                                        <p:tgtEl>
                                          <p:spTgt spid="4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1"/>
                                        </p:tgtEl>
                                        <p:attrNameLst>
                                          <p:attrName>style.visibility</p:attrName>
                                        </p:attrNameLst>
                                      </p:cBhvr>
                                      <p:to>
                                        <p:strVal val="visible"/>
                                      </p:to>
                                    </p:set>
                                    <p:anim calcmode="lin" valueType="num">
                                      <p:cBhvr additive="base">
                                        <p:cTn id="11" dur="1000" fill="hold"/>
                                        <p:tgtEl>
                                          <p:spTgt spid="41"/>
                                        </p:tgtEl>
                                        <p:attrNameLst>
                                          <p:attrName>ppt_x</p:attrName>
                                        </p:attrNameLst>
                                      </p:cBhvr>
                                      <p:tavLst>
                                        <p:tav tm="0">
                                          <p:val>
                                            <p:strVal val="#ppt_x"/>
                                          </p:val>
                                        </p:tav>
                                        <p:tav tm="100000">
                                          <p:val>
                                            <p:strVal val="#ppt_x"/>
                                          </p:val>
                                        </p:tav>
                                      </p:tavLst>
                                    </p:anim>
                                    <p:anim calcmode="lin" valueType="num">
                                      <p:cBhvr additive="base">
                                        <p:cTn id="12" dur="1000" fill="hold"/>
                                        <p:tgtEl>
                                          <p:spTgt spid="41"/>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1000" fill="hold"/>
                                        <p:tgtEl>
                                          <p:spTgt spid="42"/>
                                        </p:tgtEl>
                                        <p:attrNameLst>
                                          <p:attrName>ppt_x</p:attrName>
                                        </p:attrNameLst>
                                      </p:cBhvr>
                                      <p:tavLst>
                                        <p:tav tm="0">
                                          <p:val>
                                            <p:strVal val="#ppt_x"/>
                                          </p:val>
                                        </p:tav>
                                        <p:tav tm="100000">
                                          <p:val>
                                            <p:strVal val="#ppt_x"/>
                                          </p:val>
                                        </p:tav>
                                      </p:tavLst>
                                    </p:anim>
                                    <p:anim calcmode="lin" valueType="num">
                                      <p:cBhvr additive="base">
                                        <p:cTn id="16" dur="1000" fill="hold"/>
                                        <p:tgtEl>
                                          <p:spTgt spid="42"/>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44"/>
                                        </p:tgtEl>
                                        <p:attrNameLst>
                                          <p:attrName>style.visibility</p:attrName>
                                        </p:attrNameLst>
                                      </p:cBhvr>
                                      <p:to>
                                        <p:strVal val="visible"/>
                                      </p:to>
                                    </p:set>
                                    <p:anim calcmode="lin" valueType="num">
                                      <p:cBhvr additive="base">
                                        <p:cTn id="19" dur="1000" fill="hold"/>
                                        <p:tgtEl>
                                          <p:spTgt spid="44"/>
                                        </p:tgtEl>
                                        <p:attrNameLst>
                                          <p:attrName>ppt_x</p:attrName>
                                        </p:attrNameLst>
                                      </p:cBhvr>
                                      <p:tavLst>
                                        <p:tav tm="0">
                                          <p:val>
                                            <p:strVal val="#ppt_x"/>
                                          </p:val>
                                        </p:tav>
                                        <p:tav tm="100000">
                                          <p:val>
                                            <p:strVal val="#ppt_x"/>
                                          </p:val>
                                        </p:tav>
                                      </p:tavLst>
                                    </p:anim>
                                    <p:anim calcmode="lin" valueType="num">
                                      <p:cBhvr additive="base">
                                        <p:cTn id="20" dur="1000" fill="hold"/>
                                        <p:tgtEl>
                                          <p:spTgt spid="4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8" name="Group 6">
            <a:extLst>
              <a:ext uri="{FF2B5EF4-FFF2-40B4-BE49-F238E27FC236}">
                <a16:creationId xmlns:a16="http://schemas.microsoft.com/office/drawing/2014/main" xmlns="" id="{00566C7A-703A-4004-B119-D3994673685B}"/>
              </a:ext>
            </a:extLst>
          </p:cNvPr>
          <p:cNvGrpSpPr/>
          <p:nvPr/>
        </p:nvGrpSpPr>
        <p:grpSpPr>
          <a:xfrm>
            <a:off x="8026643" y="4618339"/>
            <a:ext cx="2972723" cy="927218"/>
            <a:chOff x="9029821" y="3047882"/>
            <a:chExt cx="2457329" cy="927218"/>
          </a:xfrm>
        </p:grpSpPr>
        <p:sp>
          <p:nvSpPr>
            <p:cNvPr id="109" name="TextBox 7">
              <a:extLst>
                <a:ext uri="{FF2B5EF4-FFF2-40B4-BE49-F238E27FC236}">
                  <a16:creationId xmlns:a16="http://schemas.microsoft.com/office/drawing/2014/main" xmlns="" id="{D7C8662C-2B55-4E72-8E50-70C6174CD6DD}"/>
                </a:ext>
              </a:extLst>
            </p:cNvPr>
            <p:cNvSpPr txBox="1"/>
            <p:nvPr/>
          </p:nvSpPr>
          <p:spPr>
            <a:xfrm>
              <a:off x="9029822" y="3385544"/>
              <a:ext cx="2327388" cy="589556"/>
            </a:xfrm>
            <a:prstGeom prst="rect">
              <a:avLst/>
            </a:prstGeom>
            <a:noFill/>
          </p:spPr>
          <p:txBody>
            <a:bodyPr wrap="square" lIns="96000" tIns="0" rIns="96000" bIns="0" anchor="ctr" anchorCtr="0">
              <a:noAutofit/>
            </a:bodyPr>
            <a:lstStyle/>
            <a:p>
              <a:pPr defTabSz="1219140">
                <a:lnSpc>
                  <a:spcPct val="150000"/>
                </a:lnSpc>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您的内容打在这里，或者通过复制您的文本后在此框中选择粘贴并打在这里，或者通过通过您的内容打在这里</a:t>
              </a:r>
            </a:p>
          </p:txBody>
        </p:sp>
        <p:sp>
          <p:nvSpPr>
            <p:cNvPr id="110" name="Rectangle 8">
              <a:extLst>
                <a:ext uri="{FF2B5EF4-FFF2-40B4-BE49-F238E27FC236}">
                  <a16:creationId xmlns:a16="http://schemas.microsoft.com/office/drawing/2014/main" xmlns="" id="{C97C2E12-A802-4746-B178-D7BE0F6D0B8D}"/>
                </a:ext>
              </a:extLst>
            </p:cNvPr>
            <p:cNvSpPr/>
            <p:nvPr/>
          </p:nvSpPr>
          <p:spPr>
            <a:xfrm>
              <a:off x="9029821" y="3047882"/>
              <a:ext cx="2457329" cy="246221"/>
            </a:xfrm>
            <a:prstGeom prst="rect">
              <a:avLst/>
            </a:prstGeom>
          </p:spPr>
          <p:txBody>
            <a:bodyPr wrap="none" lIns="96000" tIns="0" rIns="96000" bIns="0">
              <a:noAutofit/>
            </a:bodyPr>
            <a:lstStyle/>
            <a:p>
              <a:pPr defTabSz="1219140">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标题文本预设</a:t>
              </a:r>
            </a:p>
          </p:txBody>
        </p:sp>
      </p:grpSp>
      <p:grpSp>
        <p:nvGrpSpPr>
          <p:cNvPr id="111" name="Group 9">
            <a:extLst>
              <a:ext uri="{FF2B5EF4-FFF2-40B4-BE49-F238E27FC236}">
                <a16:creationId xmlns:a16="http://schemas.microsoft.com/office/drawing/2014/main" xmlns="" id="{E207D28A-4C61-4CF8-B68A-06DF0422CEBC}"/>
              </a:ext>
            </a:extLst>
          </p:cNvPr>
          <p:cNvGrpSpPr/>
          <p:nvPr/>
        </p:nvGrpSpPr>
        <p:grpSpPr>
          <a:xfrm>
            <a:off x="801974" y="4630228"/>
            <a:ext cx="3349446" cy="914155"/>
            <a:chOff x="609599" y="3060945"/>
            <a:chExt cx="2407615" cy="914155"/>
          </a:xfrm>
        </p:grpSpPr>
        <p:sp>
          <p:nvSpPr>
            <p:cNvPr id="112" name="TextBox 10">
              <a:extLst>
                <a:ext uri="{FF2B5EF4-FFF2-40B4-BE49-F238E27FC236}">
                  <a16:creationId xmlns:a16="http://schemas.microsoft.com/office/drawing/2014/main" xmlns="" id="{2320E3EB-B55C-4755-B8E9-33D7DD9958D4}"/>
                </a:ext>
              </a:extLst>
            </p:cNvPr>
            <p:cNvSpPr txBox="1"/>
            <p:nvPr/>
          </p:nvSpPr>
          <p:spPr>
            <a:xfrm>
              <a:off x="1188066" y="3385544"/>
              <a:ext cx="1829148" cy="589556"/>
            </a:xfrm>
            <a:prstGeom prst="rect">
              <a:avLst/>
            </a:prstGeom>
            <a:noFill/>
          </p:spPr>
          <p:txBody>
            <a:bodyPr wrap="square" lIns="96000" tIns="0" rIns="96000" bIns="0" anchor="ctr" anchorCtr="0">
              <a:noAutofit/>
            </a:bodyPr>
            <a:lstStyle/>
            <a:p>
              <a:pPr algn="r" defTabSz="1219140">
                <a:lnSpc>
                  <a:spcPct val="150000"/>
                </a:lnSpc>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您的内容打在这里，或者通过复制您的文本后在此框中选择粘贴并打在这里，或者通过通过您的内容打在这里</a:t>
              </a:r>
            </a:p>
          </p:txBody>
        </p:sp>
        <p:sp>
          <p:nvSpPr>
            <p:cNvPr id="113" name="Rectangle 11">
              <a:extLst>
                <a:ext uri="{FF2B5EF4-FFF2-40B4-BE49-F238E27FC236}">
                  <a16:creationId xmlns:a16="http://schemas.microsoft.com/office/drawing/2014/main" xmlns="" id="{417C278B-A491-48BA-ABB2-A41D860DEF58}"/>
                </a:ext>
              </a:extLst>
            </p:cNvPr>
            <p:cNvSpPr/>
            <p:nvPr/>
          </p:nvSpPr>
          <p:spPr>
            <a:xfrm>
              <a:off x="609599" y="3060945"/>
              <a:ext cx="2407615" cy="246221"/>
            </a:xfrm>
            <a:prstGeom prst="rect">
              <a:avLst/>
            </a:prstGeom>
          </p:spPr>
          <p:txBody>
            <a:bodyPr wrap="none" lIns="96000" tIns="0" rIns="96000" bIns="0">
              <a:normAutofit/>
            </a:bodyPr>
            <a:lstStyle/>
            <a:p>
              <a:pPr algn="r" defTabSz="1219140">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标题文本预设</a:t>
              </a:r>
            </a:p>
          </p:txBody>
        </p:sp>
      </p:grpSp>
      <p:grpSp>
        <p:nvGrpSpPr>
          <p:cNvPr id="114" name="Group 12">
            <a:extLst>
              <a:ext uri="{FF2B5EF4-FFF2-40B4-BE49-F238E27FC236}">
                <a16:creationId xmlns:a16="http://schemas.microsoft.com/office/drawing/2014/main" xmlns="" id="{1F4F7A4D-693F-46EF-BB57-FF0AFC7346B7}"/>
              </a:ext>
            </a:extLst>
          </p:cNvPr>
          <p:cNvGrpSpPr/>
          <p:nvPr/>
        </p:nvGrpSpPr>
        <p:grpSpPr>
          <a:xfrm>
            <a:off x="9045817" y="2174240"/>
            <a:ext cx="3242788" cy="901092"/>
            <a:chOff x="9029821" y="3074008"/>
            <a:chExt cx="2457329" cy="901092"/>
          </a:xfrm>
        </p:grpSpPr>
        <p:sp>
          <p:nvSpPr>
            <p:cNvPr id="115" name="TextBox 13">
              <a:extLst>
                <a:ext uri="{FF2B5EF4-FFF2-40B4-BE49-F238E27FC236}">
                  <a16:creationId xmlns:a16="http://schemas.microsoft.com/office/drawing/2014/main" xmlns="" id="{271267B2-8655-4320-B82C-EF6559F300B8}"/>
                </a:ext>
              </a:extLst>
            </p:cNvPr>
            <p:cNvSpPr txBox="1"/>
            <p:nvPr/>
          </p:nvSpPr>
          <p:spPr>
            <a:xfrm>
              <a:off x="9029821" y="3385544"/>
              <a:ext cx="1905681" cy="589556"/>
            </a:xfrm>
            <a:prstGeom prst="rect">
              <a:avLst/>
            </a:prstGeom>
            <a:noFill/>
          </p:spPr>
          <p:txBody>
            <a:bodyPr wrap="square" lIns="96000" tIns="0" rIns="96000" bIns="0" anchor="ctr" anchorCtr="0">
              <a:noAutofit/>
            </a:bodyPr>
            <a:lstStyle/>
            <a:p>
              <a:pPr defTabSz="1219140">
                <a:lnSpc>
                  <a:spcPct val="150000"/>
                </a:lnSpc>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您的内容打在这里，或者通过复制您的文本后在此框中选择粘贴并打在这里，或者通过通过您的内容打在这里</a:t>
              </a:r>
            </a:p>
          </p:txBody>
        </p:sp>
        <p:sp>
          <p:nvSpPr>
            <p:cNvPr id="116" name="Rectangle 14">
              <a:extLst>
                <a:ext uri="{FF2B5EF4-FFF2-40B4-BE49-F238E27FC236}">
                  <a16:creationId xmlns:a16="http://schemas.microsoft.com/office/drawing/2014/main" xmlns="" id="{D9854DA6-F928-4AC7-8919-176F88D3841A}"/>
                </a:ext>
              </a:extLst>
            </p:cNvPr>
            <p:cNvSpPr/>
            <p:nvPr/>
          </p:nvSpPr>
          <p:spPr>
            <a:xfrm>
              <a:off x="9029821" y="3074008"/>
              <a:ext cx="2457329" cy="246221"/>
            </a:xfrm>
            <a:prstGeom prst="rect">
              <a:avLst/>
            </a:prstGeom>
          </p:spPr>
          <p:txBody>
            <a:bodyPr wrap="none" lIns="96000" tIns="0" rIns="96000" bIns="0">
              <a:noAutofit/>
            </a:bodyPr>
            <a:lstStyle/>
            <a:p>
              <a:pPr defTabSz="1219140">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标题文本预设</a:t>
              </a:r>
            </a:p>
          </p:txBody>
        </p:sp>
      </p:grpSp>
      <p:grpSp>
        <p:nvGrpSpPr>
          <p:cNvPr id="117" name="Group 15">
            <a:extLst>
              <a:ext uri="{FF2B5EF4-FFF2-40B4-BE49-F238E27FC236}">
                <a16:creationId xmlns:a16="http://schemas.microsoft.com/office/drawing/2014/main" xmlns="" id="{B7409E61-1222-4028-B64D-A5867027AB75}"/>
              </a:ext>
            </a:extLst>
          </p:cNvPr>
          <p:cNvGrpSpPr/>
          <p:nvPr/>
        </p:nvGrpSpPr>
        <p:grpSpPr>
          <a:xfrm>
            <a:off x="-205208" y="2167580"/>
            <a:ext cx="3349446" cy="906578"/>
            <a:chOff x="609599" y="3068522"/>
            <a:chExt cx="2407615" cy="906578"/>
          </a:xfrm>
        </p:grpSpPr>
        <p:sp>
          <p:nvSpPr>
            <p:cNvPr id="118" name="TextBox 16">
              <a:extLst>
                <a:ext uri="{FF2B5EF4-FFF2-40B4-BE49-F238E27FC236}">
                  <a16:creationId xmlns:a16="http://schemas.microsoft.com/office/drawing/2014/main" xmlns="" id="{7FD565EC-EB97-4926-8029-B97A220A47E9}"/>
                </a:ext>
              </a:extLst>
            </p:cNvPr>
            <p:cNvSpPr txBox="1"/>
            <p:nvPr/>
          </p:nvSpPr>
          <p:spPr>
            <a:xfrm>
              <a:off x="1123302" y="3385544"/>
              <a:ext cx="1893911" cy="589556"/>
            </a:xfrm>
            <a:prstGeom prst="rect">
              <a:avLst/>
            </a:prstGeom>
            <a:noFill/>
          </p:spPr>
          <p:txBody>
            <a:bodyPr wrap="square" lIns="96000" tIns="0" rIns="96000" bIns="0" anchor="ctr" anchorCtr="0">
              <a:noAutofit/>
            </a:bodyPr>
            <a:lstStyle/>
            <a:p>
              <a:pPr algn="r" defTabSz="1219140">
                <a:lnSpc>
                  <a:spcPct val="150000"/>
                </a:lnSpc>
                <a:defRPr/>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您的内容打在这里，或者通过复制您的文本后在此框中选择粘贴并打在这里，或者通过通过您的内容打在这里</a:t>
              </a:r>
            </a:p>
          </p:txBody>
        </p:sp>
        <p:sp>
          <p:nvSpPr>
            <p:cNvPr id="119" name="Rectangle 17">
              <a:extLst>
                <a:ext uri="{FF2B5EF4-FFF2-40B4-BE49-F238E27FC236}">
                  <a16:creationId xmlns:a16="http://schemas.microsoft.com/office/drawing/2014/main" xmlns="" id="{0AA05CBC-1D42-41A7-8C22-385878AF78A3}"/>
                </a:ext>
              </a:extLst>
            </p:cNvPr>
            <p:cNvSpPr/>
            <p:nvPr/>
          </p:nvSpPr>
          <p:spPr>
            <a:xfrm>
              <a:off x="609599" y="3068522"/>
              <a:ext cx="2407615" cy="246221"/>
            </a:xfrm>
            <a:prstGeom prst="rect">
              <a:avLst/>
            </a:prstGeom>
          </p:spPr>
          <p:txBody>
            <a:bodyPr wrap="none" lIns="96000" tIns="0" rIns="96000" bIns="0">
              <a:normAutofit/>
            </a:bodyPr>
            <a:lstStyle/>
            <a:p>
              <a:pPr algn="r" defTabSz="1219140">
                <a:defRPr/>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标题文本预设</a:t>
              </a:r>
            </a:p>
          </p:txBody>
        </p:sp>
      </p:grpSp>
      <p:grpSp>
        <p:nvGrpSpPr>
          <p:cNvPr id="120" name="组合 119">
            <a:extLst>
              <a:ext uri="{FF2B5EF4-FFF2-40B4-BE49-F238E27FC236}">
                <a16:creationId xmlns:a16="http://schemas.microsoft.com/office/drawing/2014/main" xmlns="" id="{BD90DF42-C82A-42D2-A4D4-4D6871E1385D}"/>
              </a:ext>
            </a:extLst>
          </p:cNvPr>
          <p:cNvGrpSpPr/>
          <p:nvPr/>
        </p:nvGrpSpPr>
        <p:grpSpPr>
          <a:xfrm>
            <a:off x="3469046" y="2168434"/>
            <a:ext cx="5253912" cy="3460550"/>
            <a:chOff x="2489596" y="1400174"/>
            <a:chExt cx="4164809" cy="2743201"/>
          </a:xfrm>
          <a:effectLst>
            <a:outerShdw blurRad="101600" dist="38100" dir="2700000" algn="tl" rotWithShape="0">
              <a:prstClr val="black">
                <a:alpha val="25000"/>
              </a:prstClr>
            </a:outerShdw>
          </a:effectLst>
        </p:grpSpPr>
        <p:grpSp>
          <p:nvGrpSpPr>
            <p:cNvPr id="121" name="Group 1">
              <a:extLst>
                <a:ext uri="{FF2B5EF4-FFF2-40B4-BE49-F238E27FC236}">
                  <a16:creationId xmlns:a16="http://schemas.microsoft.com/office/drawing/2014/main" xmlns="" id="{36D7178B-67AB-4951-817F-224D99DC8EEF}"/>
                </a:ext>
              </a:extLst>
            </p:cNvPr>
            <p:cNvGrpSpPr/>
            <p:nvPr/>
          </p:nvGrpSpPr>
          <p:grpSpPr>
            <a:xfrm>
              <a:off x="2489596" y="1400174"/>
              <a:ext cx="4164809" cy="2743201"/>
              <a:chOff x="3319461" y="1866899"/>
              <a:chExt cx="5553078" cy="3657601"/>
            </a:xfrm>
          </p:grpSpPr>
          <p:sp>
            <p:nvSpPr>
              <p:cNvPr id="135" name="Freeform: Shape 84">
                <a:extLst>
                  <a:ext uri="{FF2B5EF4-FFF2-40B4-BE49-F238E27FC236}">
                    <a16:creationId xmlns:a16="http://schemas.microsoft.com/office/drawing/2014/main" xmlns="" id="{87FF16B9-824E-4973-AD41-9F70D9255220}"/>
                  </a:ext>
                </a:extLst>
              </p:cNvPr>
              <p:cNvSpPr/>
              <p:nvPr/>
            </p:nvSpPr>
            <p:spPr>
              <a:xfrm>
                <a:off x="3319461" y="1866899"/>
                <a:ext cx="4605340" cy="2120245"/>
              </a:xfrm>
              <a:custGeom>
                <a:avLst/>
                <a:gdLst>
                  <a:gd name="connsiteX0" fmla="*/ 2910418 w 4605340"/>
                  <a:gd name="connsiteY0" fmla="*/ 832046 h 2120245"/>
                  <a:gd name="connsiteX1" fmla="*/ 3468674 w 4605340"/>
                  <a:gd name="connsiteY1" fmla="*/ 832046 h 2120245"/>
                  <a:gd name="connsiteX2" fmla="*/ 3549096 w 4605340"/>
                  <a:gd name="connsiteY2" fmla="*/ 964424 h 2120245"/>
                  <a:gd name="connsiteX3" fmla="*/ 3564392 w 4605340"/>
                  <a:gd name="connsiteY3" fmla="*/ 996175 h 2120245"/>
                  <a:gd name="connsiteX4" fmla="*/ 3475056 w 4605340"/>
                  <a:gd name="connsiteY4" fmla="*/ 957424 h 2120245"/>
                  <a:gd name="connsiteX5" fmla="*/ 2971315 w 4605340"/>
                  <a:gd name="connsiteY5" fmla="*/ 835122 h 2120245"/>
                  <a:gd name="connsiteX6" fmla="*/ 2910431 w 4605340"/>
                  <a:gd name="connsiteY6" fmla="*/ 832048 h 2120245"/>
                  <a:gd name="connsiteX7" fmla="*/ 0 w 4605340"/>
                  <a:gd name="connsiteY7" fmla="*/ 1 h 2120245"/>
                  <a:gd name="connsiteX8" fmla="*/ 947738 w 4605340"/>
                  <a:gd name="connsiteY8" fmla="*/ 1 h 2120245"/>
                  <a:gd name="connsiteX9" fmla="*/ 947738 w 4605340"/>
                  <a:gd name="connsiteY9" fmla="*/ 45720 h 2120245"/>
                  <a:gd name="connsiteX10" fmla="*/ 947737 w 4605340"/>
                  <a:gd name="connsiteY10" fmla="*/ 45720 h 2120245"/>
                  <a:gd name="connsiteX11" fmla="*/ 947737 w 4605340"/>
                  <a:gd name="connsiteY11" fmla="*/ 832044 h 2120245"/>
                  <a:gd name="connsiteX12" fmla="*/ 0 w 4605340"/>
                  <a:gd name="connsiteY12" fmla="*/ 832044 h 2120245"/>
                  <a:gd name="connsiteX13" fmla="*/ 947740 w 4605340"/>
                  <a:gd name="connsiteY13" fmla="*/ 0 h 2120245"/>
                  <a:gd name="connsiteX14" fmla="*/ 3470350 w 4605340"/>
                  <a:gd name="connsiteY14" fmla="*/ 0 h 2120245"/>
                  <a:gd name="connsiteX15" fmla="*/ 3470350 w 4605340"/>
                  <a:gd name="connsiteY15" fmla="*/ 832043 h 2120245"/>
                  <a:gd name="connsiteX16" fmla="*/ 4308648 w 4605340"/>
                  <a:gd name="connsiteY16" fmla="*/ 832043 h 2120245"/>
                  <a:gd name="connsiteX17" fmla="*/ 4384614 w 4605340"/>
                  <a:gd name="connsiteY17" fmla="*/ 957086 h 2120245"/>
                  <a:gd name="connsiteX18" fmla="*/ 4605340 w 4605340"/>
                  <a:gd name="connsiteY18" fmla="*/ 1828801 h 2120245"/>
                  <a:gd name="connsiteX19" fmla="*/ 4595898 w 4605340"/>
                  <a:gd name="connsiteY19" fmla="*/ 2015785 h 2120245"/>
                  <a:gd name="connsiteX20" fmla="*/ 4579956 w 4605340"/>
                  <a:gd name="connsiteY20" fmla="*/ 2120245 h 2120245"/>
                  <a:gd name="connsiteX21" fmla="*/ 4531836 w 4605340"/>
                  <a:gd name="connsiteY21" fmla="*/ 1988772 h 2120245"/>
                  <a:gd name="connsiteX22" fmla="*/ 3592009 w 4605340"/>
                  <a:gd name="connsiteY22" fmla="*/ 1008152 h 2120245"/>
                  <a:gd name="connsiteX23" fmla="*/ 3564392 w 4605340"/>
                  <a:gd name="connsiteY23" fmla="*/ 996172 h 2120245"/>
                  <a:gd name="connsiteX24" fmla="*/ 3549096 w 4605340"/>
                  <a:gd name="connsiteY24" fmla="*/ 964421 h 2120245"/>
                  <a:gd name="connsiteX25" fmla="*/ 3468674 w 4605340"/>
                  <a:gd name="connsiteY25" fmla="*/ 832043 h 2120245"/>
                  <a:gd name="connsiteX26" fmla="*/ 947740 w 4605340"/>
                  <a:gd name="connsiteY26" fmla="*/ 832043 h 2120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605340" h="2120245">
                    <a:moveTo>
                      <a:pt x="2910418" y="832046"/>
                    </a:moveTo>
                    <a:lnTo>
                      <a:pt x="3468674" y="832046"/>
                    </a:lnTo>
                    <a:lnTo>
                      <a:pt x="3549096" y="964424"/>
                    </a:lnTo>
                    <a:lnTo>
                      <a:pt x="3564392" y="996175"/>
                    </a:lnTo>
                    <a:lnTo>
                      <a:pt x="3475056" y="957424"/>
                    </a:lnTo>
                    <a:cubicBezTo>
                      <a:pt x="3316447" y="894881"/>
                      <a:pt x="3147427" y="853007"/>
                      <a:pt x="2971315" y="835122"/>
                    </a:cubicBezTo>
                    <a:lnTo>
                      <a:pt x="2910431" y="832048"/>
                    </a:lnTo>
                    <a:close/>
                    <a:moveTo>
                      <a:pt x="0" y="1"/>
                    </a:moveTo>
                    <a:lnTo>
                      <a:pt x="947738" y="1"/>
                    </a:lnTo>
                    <a:lnTo>
                      <a:pt x="947738" y="45720"/>
                    </a:lnTo>
                    <a:lnTo>
                      <a:pt x="947737" y="45720"/>
                    </a:lnTo>
                    <a:lnTo>
                      <a:pt x="947737" y="832044"/>
                    </a:lnTo>
                    <a:lnTo>
                      <a:pt x="0" y="832044"/>
                    </a:lnTo>
                    <a:close/>
                    <a:moveTo>
                      <a:pt x="947740" y="0"/>
                    </a:moveTo>
                    <a:lnTo>
                      <a:pt x="3470350" y="0"/>
                    </a:lnTo>
                    <a:lnTo>
                      <a:pt x="3470350" y="832043"/>
                    </a:lnTo>
                    <a:lnTo>
                      <a:pt x="4308648" y="832043"/>
                    </a:lnTo>
                    <a:lnTo>
                      <a:pt x="4384614" y="957086"/>
                    </a:lnTo>
                    <a:cubicBezTo>
                      <a:pt x="4525381" y="1216215"/>
                      <a:pt x="4605340" y="1513171"/>
                      <a:pt x="4605340" y="1828801"/>
                    </a:cubicBezTo>
                    <a:cubicBezTo>
                      <a:pt x="4605340" y="1891927"/>
                      <a:pt x="4602142" y="1954306"/>
                      <a:pt x="4595898" y="2015785"/>
                    </a:cubicBezTo>
                    <a:lnTo>
                      <a:pt x="4579956" y="2120245"/>
                    </a:lnTo>
                    <a:lnTo>
                      <a:pt x="4531836" y="1988772"/>
                    </a:lnTo>
                    <a:cubicBezTo>
                      <a:pt x="4349583" y="1557878"/>
                      <a:pt x="4013299" y="1207996"/>
                      <a:pt x="3592009" y="1008152"/>
                    </a:cubicBezTo>
                    <a:lnTo>
                      <a:pt x="3564392" y="996172"/>
                    </a:lnTo>
                    <a:lnTo>
                      <a:pt x="3549096" y="964421"/>
                    </a:lnTo>
                    <a:lnTo>
                      <a:pt x="3468674" y="832043"/>
                    </a:lnTo>
                    <a:lnTo>
                      <a:pt x="947740" y="832043"/>
                    </a:lnTo>
                    <a:close/>
                  </a:path>
                </a:pathLst>
              </a:custGeom>
              <a:gradFill>
                <a:gsLst>
                  <a:gs pos="0">
                    <a:srgbClr val="377EB3"/>
                  </a:gs>
                  <a:gs pos="100000">
                    <a:srgbClr val="181E36"/>
                  </a:gs>
                </a:gsLst>
                <a:lin ang="2700000" scaled="0"/>
              </a:gradFill>
              <a:ln w="76200"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FFFFFF"/>
                  </a:solidFill>
                  <a:effectLst/>
                  <a:uLnTx/>
                  <a:uFillTx/>
                  <a:latin typeface="字魂105号-简雅黑" panose="00000500000000000000" pitchFamily="2" charset="-122"/>
                  <a:ea typeface="字魂105号-简雅黑" panose="00000500000000000000" pitchFamily="2" charset="-122"/>
                  <a:cs typeface="+mn-ea"/>
                  <a:sym typeface="+mn-lt"/>
                </a:endParaRPr>
              </a:p>
            </p:txBody>
          </p:sp>
          <p:sp>
            <p:nvSpPr>
              <p:cNvPr id="136" name="Freeform: Shape 33">
                <a:extLst>
                  <a:ext uri="{FF2B5EF4-FFF2-40B4-BE49-F238E27FC236}">
                    <a16:creationId xmlns:a16="http://schemas.microsoft.com/office/drawing/2014/main" xmlns="" id="{900361C7-1DFD-415D-9AE5-07728A4EE90D}"/>
                  </a:ext>
                </a:extLst>
              </p:cNvPr>
              <p:cNvSpPr/>
              <p:nvPr/>
            </p:nvSpPr>
            <p:spPr>
              <a:xfrm>
                <a:off x="5362862" y="2698944"/>
                <a:ext cx="2536557" cy="2381056"/>
              </a:xfrm>
              <a:custGeom>
                <a:avLst/>
                <a:gdLst>
                  <a:gd name="connsiteX0" fmla="*/ 867032 w 2536557"/>
                  <a:gd name="connsiteY0" fmla="*/ 0 h 2381056"/>
                  <a:gd name="connsiteX1" fmla="*/ 927916 w 2536557"/>
                  <a:gd name="connsiteY1" fmla="*/ 3074 h 2381056"/>
                  <a:gd name="connsiteX2" fmla="*/ 2488437 w 2536557"/>
                  <a:gd name="connsiteY2" fmla="*/ 1156727 h 2381056"/>
                  <a:gd name="connsiteX3" fmla="*/ 2536557 w 2536557"/>
                  <a:gd name="connsiteY3" fmla="*/ 1288200 h 2381056"/>
                  <a:gd name="connsiteX4" fmla="*/ 2524786 w 2536557"/>
                  <a:gd name="connsiteY4" fmla="*/ 1365323 h 2381056"/>
                  <a:gd name="connsiteX5" fmla="*/ 2115984 w 2536557"/>
                  <a:gd name="connsiteY5" fmla="*/ 2193570 h 2381056"/>
                  <a:gd name="connsiteX6" fmla="*/ 2014147 w 2536557"/>
                  <a:gd name="connsiteY6" fmla="*/ 2301668 h 2381056"/>
                  <a:gd name="connsiteX7" fmla="*/ 1855915 w 2536557"/>
                  <a:gd name="connsiteY7" fmla="*/ 2342353 h 2381056"/>
                  <a:gd name="connsiteX8" fmla="*/ 1471991 w 2536557"/>
                  <a:gd name="connsiteY8" fmla="*/ 2381056 h 2381056"/>
                  <a:gd name="connsiteX9" fmla="*/ 2001 w 2536557"/>
                  <a:gd name="connsiteY9" fmla="*/ 1687813 h 2381056"/>
                  <a:gd name="connsiteX10" fmla="*/ 0 w 2536557"/>
                  <a:gd name="connsiteY10" fmla="*/ 1685137 h 2381056"/>
                  <a:gd name="connsiteX11" fmla="*/ 21312 w 2536557"/>
                  <a:gd name="connsiteY11" fmla="*/ 1708586 h 2381056"/>
                  <a:gd name="connsiteX12" fmla="*/ 733141 w 2536557"/>
                  <a:gd name="connsiteY12" fmla="*/ 2003435 h 2381056"/>
                  <a:gd name="connsiteX13" fmla="*/ 1739820 w 2536557"/>
                  <a:gd name="connsiteY13" fmla="*/ 996756 h 2381056"/>
                  <a:gd name="connsiteX14" fmla="*/ 936022 w 2536557"/>
                  <a:gd name="connsiteY14" fmla="*/ 10529 h 2381056"/>
                  <a:gd name="connsiteX15" fmla="*/ 867032 w 2536557"/>
                  <a:gd name="connsiteY15" fmla="*/ 0 h 2381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36557" h="2381056">
                    <a:moveTo>
                      <a:pt x="867032" y="0"/>
                    </a:moveTo>
                    <a:lnTo>
                      <a:pt x="927916" y="3074"/>
                    </a:lnTo>
                    <a:cubicBezTo>
                      <a:pt x="1632362" y="74615"/>
                      <a:pt x="2223342" y="529972"/>
                      <a:pt x="2488437" y="1156727"/>
                    </a:cubicBezTo>
                    <a:lnTo>
                      <a:pt x="2536557" y="1288200"/>
                    </a:lnTo>
                    <a:lnTo>
                      <a:pt x="2524786" y="1365323"/>
                    </a:lnTo>
                    <a:cubicBezTo>
                      <a:pt x="2460838" y="1677831"/>
                      <a:pt x="2317181" y="1961303"/>
                      <a:pt x="2115984" y="2193570"/>
                    </a:cubicBezTo>
                    <a:lnTo>
                      <a:pt x="2014147" y="2301668"/>
                    </a:lnTo>
                    <a:lnTo>
                      <a:pt x="1855915" y="2342353"/>
                    </a:lnTo>
                    <a:cubicBezTo>
                      <a:pt x="1731904" y="2367730"/>
                      <a:pt x="1603504" y="2381056"/>
                      <a:pt x="1471991" y="2381056"/>
                    </a:cubicBezTo>
                    <a:cubicBezTo>
                      <a:pt x="880184" y="2381056"/>
                      <a:pt x="351406" y="2111194"/>
                      <a:pt x="2001" y="1687813"/>
                    </a:cubicBezTo>
                    <a:lnTo>
                      <a:pt x="0" y="1685137"/>
                    </a:lnTo>
                    <a:lnTo>
                      <a:pt x="21312" y="1708586"/>
                    </a:lnTo>
                    <a:cubicBezTo>
                      <a:pt x="203485" y="1890759"/>
                      <a:pt x="455155" y="2003435"/>
                      <a:pt x="733141" y="2003435"/>
                    </a:cubicBezTo>
                    <a:cubicBezTo>
                      <a:pt x="1289115" y="2003435"/>
                      <a:pt x="1739820" y="1552730"/>
                      <a:pt x="1739820" y="996756"/>
                    </a:cubicBezTo>
                    <a:cubicBezTo>
                      <a:pt x="1739820" y="510280"/>
                      <a:pt x="1394749" y="104398"/>
                      <a:pt x="936022" y="10529"/>
                    </a:cubicBezTo>
                    <a:lnTo>
                      <a:pt x="867032" y="0"/>
                    </a:lnTo>
                    <a:close/>
                  </a:path>
                </a:pathLst>
              </a:custGeom>
              <a:gradFill>
                <a:gsLst>
                  <a:gs pos="0">
                    <a:srgbClr val="377EB3"/>
                  </a:gs>
                  <a:gs pos="100000">
                    <a:srgbClr val="181E36"/>
                  </a:gs>
                </a:gsLst>
                <a:lin ang="2700000" scaled="0"/>
              </a:gradFill>
              <a:ln w="76200"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FFFFFF"/>
                  </a:solidFill>
                  <a:effectLst/>
                  <a:uLnTx/>
                  <a:uFillTx/>
                  <a:latin typeface="字魂105号-简雅黑" panose="00000500000000000000" pitchFamily="2" charset="-122"/>
                  <a:ea typeface="字魂105号-简雅黑" panose="00000500000000000000" pitchFamily="2" charset="-122"/>
                  <a:cs typeface="+mn-ea"/>
                  <a:sym typeface="+mn-lt"/>
                </a:endParaRPr>
              </a:p>
            </p:txBody>
          </p:sp>
          <p:sp>
            <p:nvSpPr>
              <p:cNvPr id="137" name="Freeform: Shape 69">
                <a:extLst>
                  <a:ext uri="{FF2B5EF4-FFF2-40B4-BE49-F238E27FC236}">
                    <a16:creationId xmlns:a16="http://schemas.microsoft.com/office/drawing/2014/main" xmlns="" id="{5EAF5DBE-13C4-4D5B-8175-7FC30EC5C6EA}"/>
                  </a:ext>
                </a:extLst>
              </p:cNvPr>
              <p:cNvSpPr/>
              <p:nvPr/>
            </p:nvSpPr>
            <p:spPr>
              <a:xfrm>
                <a:off x="4292588" y="2698945"/>
                <a:ext cx="3084421" cy="2825555"/>
              </a:xfrm>
              <a:custGeom>
                <a:avLst/>
                <a:gdLst>
                  <a:gd name="connsiteX0" fmla="*/ 1669524 w 3084421"/>
                  <a:gd name="connsiteY0" fmla="*/ 0 h 2825555"/>
                  <a:gd name="connsiteX1" fmla="*/ 1600534 w 3084421"/>
                  <a:gd name="connsiteY1" fmla="*/ 10529 h 2825555"/>
                  <a:gd name="connsiteX2" fmla="*/ 796736 w 3084421"/>
                  <a:gd name="connsiteY2" fmla="*/ 996756 h 2825555"/>
                  <a:gd name="connsiteX3" fmla="*/ 875846 w 3084421"/>
                  <a:gd name="connsiteY3" fmla="*/ 1388601 h 2825555"/>
                  <a:gd name="connsiteX4" fmla="*/ 898510 w 3084421"/>
                  <a:gd name="connsiteY4" fmla="*/ 1435648 h 2825555"/>
                  <a:gd name="connsiteX5" fmla="*/ 898512 w 3084421"/>
                  <a:gd name="connsiteY5" fmla="*/ 1435652 h 2825555"/>
                  <a:gd name="connsiteX6" fmla="*/ 898516 w 3084421"/>
                  <a:gd name="connsiteY6" fmla="*/ 1435660 h 2825555"/>
                  <a:gd name="connsiteX7" fmla="*/ 962608 w 3084421"/>
                  <a:gd name="connsiteY7" fmla="*/ 1541158 h 2825555"/>
                  <a:gd name="connsiteX8" fmla="*/ 1070269 w 3084421"/>
                  <a:gd name="connsiteY8" fmla="*/ 1685130 h 2825555"/>
                  <a:gd name="connsiteX9" fmla="*/ 1070274 w 3084421"/>
                  <a:gd name="connsiteY9" fmla="*/ 1685136 h 2825555"/>
                  <a:gd name="connsiteX10" fmla="*/ 1072275 w 3084421"/>
                  <a:gd name="connsiteY10" fmla="*/ 1687812 h 2825555"/>
                  <a:gd name="connsiteX11" fmla="*/ 2542265 w 3084421"/>
                  <a:gd name="connsiteY11" fmla="*/ 2381055 h 2825555"/>
                  <a:gd name="connsiteX12" fmla="*/ 2926189 w 3084421"/>
                  <a:gd name="connsiteY12" fmla="*/ 2342352 h 2825555"/>
                  <a:gd name="connsiteX13" fmla="*/ 3084421 w 3084421"/>
                  <a:gd name="connsiteY13" fmla="*/ 2301667 h 2825555"/>
                  <a:gd name="connsiteX14" fmla="*/ 3080967 w 3084421"/>
                  <a:gd name="connsiteY14" fmla="*/ 2305333 h 2825555"/>
                  <a:gd name="connsiteX15" fmla="*/ 1803415 w 3084421"/>
                  <a:gd name="connsiteY15" fmla="*/ 2825555 h 2825555"/>
                  <a:gd name="connsiteX16" fmla="*/ 11770 w 3084421"/>
                  <a:gd name="connsiteY16" fmla="*/ 1365322 h 2825555"/>
                  <a:gd name="connsiteX17" fmla="*/ 0 w 3084421"/>
                  <a:gd name="connsiteY17" fmla="*/ 1288199 h 2825555"/>
                  <a:gd name="connsiteX18" fmla="*/ 48119 w 3084421"/>
                  <a:gd name="connsiteY18" fmla="*/ 1156726 h 2825555"/>
                  <a:gd name="connsiteX19" fmla="*/ 472633 w 3084421"/>
                  <a:gd name="connsiteY19" fmla="*/ 535137 h 2825555"/>
                  <a:gd name="connsiteX20" fmla="*/ 641582 w 3084421"/>
                  <a:gd name="connsiteY20" fmla="*/ 390557 h 2825555"/>
                  <a:gd name="connsiteX21" fmla="*/ 637265 w 3084421"/>
                  <a:gd name="connsiteY21" fmla="*/ 476055 h 2825555"/>
                  <a:gd name="connsiteX22" fmla="*/ 637265 w 3084421"/>
                  <a:gd name="connsiteY22" fmla="*/ 476056 h 2825555"/>
                  <a:gd name="connsiteX23" fmla="*/ 641582 w 3084421"/>
                  <a:gd name="connsiteY23" fmla="*/ 390558 h 2825555"/>
                  <a:gd name="connsiteX24" fmla="*/ 663624 w 3084421"/>
                  <a:gd name="connsiteY24" fmla="*/ 371695 h 2825555"/>
                  <a:gd name="connsiteX25" fmla="*/ 1608640 w 3084421"/>
                  <a:gd name="connsiteY25" fmla="*/ 3074 h 2825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4421" h="2825555">
                    <a:moveTo>
                      <a:pt x="1669524" y="0"/>
                    </a:moveTo>
                    <a:lnTo>
                      <a:pt x="1600534" y="10529"/>
                    </a:lnTo>
                    <a:cubicBezTo>
                      <a:pt x="1141808" y="104398"/>
                      <a:pt x="796736" y="510280"/>
                      <a:pt x="796736" y="996756"/>
                    </a:cubicBezTo>
                    <a:cubicBezTo>
                      <a:pt x="796736" y="1135750"/>
                      <a:pt x="824905" y="1268164"/>
                      <a:pt x="875846" y="1388601"/>
                    </a:cubicBezTo>
                    <a:lnTo>
                      <a:pt x="898510" y="1435648"/>
                    </a:lnTo>
                    <a:lnTo>
                      <a:pt x="898512" y="1435652"/>
                    </a:lnTo>
                    <a:lnTo>
                      <a:pt x="898516" y="1435660"/>
                    </a:lnTo>
                    <a:lnTo>
                      <a:pt x="962608" y="1541158"/>
                    </a:lnTo>
                    <a:lnTo>
                      <a:pt x="1070269" y="1685130"/>
                    </a:lnTo>
                    <a:lnTo>
                      <a:pt x="1070274" y="1685136"/>
                    </a:lnTo>
                    <a:lnTo>
                      <a:pt x="1072275" y="1687812"/>
                    </a:lnTo>
                    <a:cubicBezTo>
                      <a:pt x="1421680" y="2111193"/>
                      <a:pt x="1950458" y="2381055"/>
                      <a:pt x="2542265" y="2381055"/>
                    </a:cubicBezTo>
                    <a:cubicBezTo>
                      <a:pt x="2673778" y="2381055"/>
                      <a:pt x="2802178" y="2367729"/>
                      <a:pt x="2926189" y="2342352"/>
                    </a:cubicBezTo>
                    <a:lnTo>
                      <a:pt x="3084421" y="2301667"/>
                    </a:lnTo>
                    <a:lnTo>
                      <a:pt x="3080967" y="2305333"/>
                    </a:lnTo>
                    <a:cubicBezTo>
                      <a:pt x="2751326" y="2627207"/>
                      <a:pt x="2300534" y="2825555"/>
                      <a:pt x="1803415" y="2825555"/>
                    </a:cubicBezTo>
                    <a:cubicBezTo>
                      <a:pt x="919649" y="2825555"/>
                      <a:pt x="182299" y="2198676"/>
                      <a:pt x="11770" y="1365322"/>
                    </a:cubicBezTo>
                    <a:lnTo>
                      <a:pt x="0" y="1288199"/>
                    </a:lnTo>
                    <a:lnTo>
                      <a:pt x="48119" y="1156726"/>
                    </a:lnTo>
                    <a:cubicBezTo>
                      <a:pt x="147530" y="921693"/>
                      <a:pt x="292768" y="710763"/>
                      <a:pt x="472633" y="535137"/>
                    </a:cubicBezTo>
                    <a:lnTo>
                      <a:pt x="641582" y="390557"/>
                    </a:lnTo>
                    <a:lnTo>
                      <a:pt x="637265" y="476055"/>
                    </a:lnTo>
                    <a:lnTo>
                      <a:pt x="637265" y="476056"/>
                    </a:lnTo>
                    <a:lnTo>
                      <a:pt x="641582" y="390558"/>
                    </a:lnTo>
                    <a:lnTo>
                      <a:pt x="663624" y="371695"/>
                    </a:lnTo>
                    <a:cubicBezTo>
                      <a:pt x="932561" y="170569"/>
                      <a:pt x="1256418" y="38845"/>
                      <a:pt x="1608640" y="3074"/>
                    </a:cubicBezTo>
                    <a:close/>
                  </a:path>
                </a:pathLst>
              </a:custGeom>
              <a:gradFill>
                <a:gsLst>
                  <a:gs pos="0">
                    <a:srgbClr val="377EB3"/>
                  </a:gs>
                  <a:gs pos="100000">
                    <a:srgbClr val="181E36"/>
                  </a:gs>
                </a:gsLst>
                <a:lin ang="2700000" scaled="0"/>
              </a:gradFill>
              <a:ln w="76200"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FFFFFF"/>
                  </a:solidFill>
                  <a:effectLst/>
                  <a:uLnTx/>
                  <a:uFillTx/>
                  <a:latin typeface="字魂105号-简雅黑" panose="00000500000000000000" pitchFamily="2" charset="-122"/>
                  <a:ea typeface="字魂105号-简雅黑" panose="00000500000000000000" pitchFamily="2" charset="-122"/>
                  <a:cs typeface="+mn-ea"/>
                  <a:sym typeface="+mn-lt"/>
                </a:endParaRPr>
              </a:p>
            </p:txBody>
          </p:sp>
          <p:sp>
            <p:nvSpPr>
              <p:cNvPr id="138" name="Freeform: Shape 85">
                <a:extLst>
                  <a:ext uri="{FF2B5EF4-FFF2-40B4-BE49-F238E27FC236}">
                    <a16:creationId xmlns:a16="http://schemas.microsoft.com/office/drawing/2014/main" xmlns="" id="{B729903E-651E-4559-97A2-F77FB9E80130}"/>
                  </a:ext>
                </a:extLst>
              </p:cNvPr>
              <p:cNvSpPr/>
              <p:nvPr/>
            </p:nvSpPr>
            <p:spPr>
              <a:xfrm>
                <a:off x="4267200" y="1866900"/>
                <a:ext cx="4605339" cy="2120245"/>
              </a:xfrm>
              <a:custGeom>
                <a:avLst/>
                <a:gdLst>
                  <a:gd name="connsiteX0" fmla="*/ 1445492 w 4605339"/>
                  <a:gd name="connsiteY0" fmla="*/ 40946 h 2120245"/>
                  <a:gd name="connsiteX1" fmla="*/ 1445493 w 4605339"/>
                  <a:gd name="connsiteY1" fmla="*/ 40946 h 2120245"/>
                  <a:gd name="connsiteX2" fmla="*/ 1492769 w 4605339"/>
                  <a:gd name="connsiteY2" fmla="*/ 53102 h 2120245"/>
                  <a:gd name="connsiteX3" fmla="*/ 2505936 w 4605339"/>
                  <a:gd name="connsiteY3" fmla="*/ 807354 h 2120245"/>
                  <a:gd name="connsiteX4" fmla="*/ 2520935 w 4605339"/>
                  <a:gd name="connsiteY4" fmla="*/ 832043 h 2120245"/>
                  <a:gd name="connsiteX5" fmla="*/ 2520934 w 4605339"/>
                  <a:gd name="connsiteY5" fmla="*/ 832043 h 2120245"/>
                  <a:gd name="connsiteX6" fmla="*/ 2520934 w 4605339"/>
                  <a:gd name="connsiteY6" fmla="*/ 832044 h 2120245"/>
                  <a:gd name="connsiteX7" fmla="*/ 1962686 w 4605339"/>
                  <a:gd name="connsiteY7" fmla="*/ 832044 h 2120245"/>
                  <a:gd name="connsiteX8" fmla="*/ 1962692 w 4605339"/>
                  <a:gd name="connsiteY8" fmla="*/ 832045 h 2120245"/>
                  <a:gd name="connsiteX9" fmla="*/ 1962672 w 4605339"/>
                  <a:gd name="connsiteY9" fmla="*/ 832044 h 2120245"/>
                  <a:gd name="connsiteX10" fmla="*/ 1694930 w 4605339"/>
                  <a:gd name="connsiteY10" fmla="*/ 832044 h 2120245"/>
                  <a:gd name="connsiteX11" fmla="*/ 1694910 w 4605339"/>
                  <a:gd name="connsiteY11" fmla="*/ 832045 h 2120245"/>
                  <a:gd name="connsiteX12" fmla="*/ 1694916 w 4605339"/>
                  <a:gd name="connsiteY12" fmla="*/ 832044 h 2120245"/>
                  <a:gd name="connsiteX13" fmla="*/ 1694909 w 4605339"/>
                  <a:gd name="connsiteY13" fmla="*/ 832045 h 2120245"/>
                  <a:gd name="connsiteX14" fmla="*/ 1634025 w 4605339"/>
                  <a:gd name="connsiteY14" fmla="*/ 835119 h 2120245"/>
                  <a:gd name="connsiteX15" fmla="*/ 73504 w 4605339"/>
                  <a:gd name="connsiteY15" fmla="*/ 1988772 h 2120245"/>
                  <a:gd name="connsiteX16" fmla="*/ 25385 w 4605339"/>
                  <a:gd name="connsiteY16" fmla="*/ 2120245 h 2120245"/>
                  <a:gd name="connsiteX17" fmla="*/ 9442 w 4605339"/>
                  <a:gd name="connsiteY17" fmla="*/ 2015785 h 2120245"/>
                  <a:gd name="connsiteX18" fmla="*/ 0 w 4605339"/>
                  <a:gd name="connsiteY18" fmla="*/ 1828801 h 2120245"/>
                  <a:gd name="connsiteX19" fmla="*/ 1284971 w 4605339"/>
                  <a:gd name="connsiteY19" fmla="*/ 82220 h 2120245"/>
                  <a:gd name="connsiteX20" fmla="*/ 1445492 w 4605339"/>
                  <a:gd name="connsiteY20" fmla="*/ 40946 h 2120245"/>
                  <a:gd name="connsiteX21" fmla="*/ 1445492 w 4605339"/>
                  <a:gd name="connsiteY21" fmla="*/ 40947 h 2120245"/>
                  <a:gd name="connsiteX22" fmla="*/ 1445515 w 4605339"/>
                  <a:gd name="connsiteY22" fmla="*/ 40953 h 2120245"/>
                  <a:gd name="connsiteX23" fmla="*/ 1771651 w 4605339"/>
                  <a:gd name="connsiteY23" fmla="*/ 0 h 2120245"/>
                  <a:gd name="connsiteX24" fmla="*/ 1828801 w 4605339"/>
                  <a:gd name="connsiteY24" fmla="*/ 0 h 2120245"/>
                  <a:gd name="connsiteX25" fmla="*/ 3657601 w 4605339"/>
                  <a:gd name="connsiteY25" fmla="*/ 0 h 2120245"/>
                  <a:gd name="connsiteX26" fmla="*/ 4605339 w 4605339"/>
                  <a:gd name="connsiteY26" fmla="*/ 0 h 2120245"/>
                  <a:gd name="connsiteX27" fmla="*/ 4605339 w 4605339"/>
                  <a:gd name="connsiteY27" fmla="*/ 45719 h 2120245"/>
                  <a:gd name="connsiteX28" fmla="*/ 4605338 w 4605339"/>
                  <a:gd name="connsiteY28" fmla="*/ 45719 h 2120245"/>
                  <a:gd name="connsiteX29" fmla="*/ 4605338 w 4605339"/>
                  <a:gd name="connsiteY29" fmla="*/ 832043 h 2120245"/>
                  <a:gd name="connsiteX30" fmla="*/ 3657601 w 4605339"/>
                  <a:gd name="connsiteY30" fmla="*/ 832043 h 2120245"/>
                  <a:gd name="connsiteX31" fmla="*/ 3360909 w 4605339"/>
                  <a:gd name="connsiteY31" fmla="*/ 832043 h 2120245"/>
                  <a:gd name="connsiteX32" fmla="*/ 3360909 w 4605339"/>
                  <a:gd name="connsiteY32" fmla="*/ 832042 h 2120245"/>
                  <a:gd name="connsiteX33" fmla="*/ 2520935 w 4605339"/>
                  <a:gd name="connsiteY33" fmla="*/ 832042 h 2120245"/>
                  <a:gd name="connsiteX34" fmla="*/ 2505936 w 4605339"/>
                  <a:gd name="connsiteY34" fmla="*/ 807353 h 2120245"/>
                  <a:gd name="connsiteX35" fmla="*/ 1492769 w 4605339"/>
                  <a:gd name="connsiteY35" fmla="*/ 53101 h 2120245"/>
                  <a:gd name="connsiteX36" fmla="*/ 1445497 w 4605339"/>
                  <a:gd name="connsiteY36" fmla="*/ 40946 h 2120245"/>
                  <a:gd name="connsiteX37" fmla="*/ 1445493 w 4605339"/>
                  <a:gd name="connsiteY37" fmla="*/ 40946 h 2120245"/>
                  <a:gd name="connsiteX38" fmla="*/ 1445495 w 4605339"/>
                  <a:gd name="connsiteY38" fmla="*/ 40945 h 2120245"/>
                  <a:gd name="connsiteX39" fmla="*/ 1445497 w 4605339"/>
                  <a:gd name="connsiteY39" fmla="*/ 40945 h 2120245"/>
                  <a:gd name="connsiteX40" fmla="*/ 1460234 w 4605339"/>
                  <a:gd name="connsiteY40" fmla="*/ 37156 h 2120245"/>
                  <a:gd name="connsiteX41" fmla="*/ 1641817 w 4605339"/>
                  <a:gd name="connsiteY41" fmla="*/ 9443 h 2120245"/>
                  <a:gd name="connsiteX42" fmla="*/ 1771651 w 4605339"/>
                  <a:gd name="connsiteY42" fmla="*/ 2887 h 2120245"/>
                  <a:gd name="connsiteX43" fmla="*/ 1771651 w 4605339"/>
                  <a:gd name="connsiteY43" fmla="*/ 2886 h 2120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605339" h="2120245">
                    <a:moveTo>
                      <a:pt x="1445492" y="40946"/>
                    </a:moveTo>
                    <a:lnTo>
                      <a:pt x="1445493" y="40946"/>
                    </a:lnTo>
                    <a:lnTo>
                      <a:pt x="1492769" y="53102"/>
                    </a:lnTo>
                    <a:cubicBezTo>
                      <a:pt x="1910327" y="182977"/>
                      <a:pt x="2266297" y="452640"/>
                      <a:pt x="2505936" y="807354"/>
                    </a:cubicBezTo>
                    <a:lnTo>
                      <a:pt x="2520935" y="832043"/>
                    </a:lnTo>
                    <a:lnTo>
                      <a:pt x="2520934" y="832043"/>
                    </a:lnTo>
                    <a:lnTo>
                      <a:pt x="2520934" y="832044"/>
                    </a:lnTo>
                    <a:lnTo>
                      <a:pt x="1962686" y="832044"/>
                    </a:lnTo>
                    <a:lnTo>
                      <a:pt x="1962692" y="832045"/>
                    </a:lnTo>
                    <a:lnTo>
                      <a:pt x="1962672" y="832044"/>
                    </a:lnTo>
                    <a:lnTo>
                      <a:pt x="1694930" y="832044"/>
                    </a:lnTo>
                    <a:lnTo>
                      <a:pt x="1694910" y="832045"/>
                    </a:lnTo>
                    <a:lnTo>
                      <a:pt x="1694916" y="832044"/>
                    </a:lnTo>
                    <a:lnTo>
                      <a:pt x="1694909" y="832045"/>
                    </a:lnTo>
                    <a:lnTo>
                      <a:pt x="1634025" y="835119"/>
                    </a:lnTo>
                    <a:cubicBezTo>
                      <a:pt x="929580" y="906660"/>
                      <a:pt x="338600" y="1362017"/>
                      <a:pt x="73504" y="1988772"/>
                    </a:cubicBezTo>
                    <a:lnTo>
                      <a:pt x="25385" y="2120245"/>
                    </a:lnTo>
                    <a:lnTo>
                      <a:pt x="9442" y="2015785"/>
                    </a:lnTo>
                    <a:cubicBezTo>
                      <a:pt x="3199" y="1954306"/>
                      <a:pt x="0" y="1891927"/>
                      <a:pt x="0" y="1828801"/>
                    </a:cubicBezTo>
                    <a:cubicBezTo>
                      <a:pt x="0" y="1008162"/>
                      <a:pt x="540524" y="313767"/>
                      <a:pt x="1284971" y="82220"/>
                    </a:cubicBezTo>
                    <a:lnTo>
                      <a:pt x="1445492" y="40946"/>
                    </a:lnTo>
                    <a:lnTo>
                      <a:pt x="1445492" y="40947"/>
                    </a:lnTo>
                    <a:lnTo>
                      <a:pt x="1445515" y="40953"/>
                    </a:lnTo>
                    <a:close/>
                    <a:moveTo>
                      <a:pt x="1771651" y="0"/>
                    </a:moveTo>
                    <a:lnTo>
                      <a:pt x="1828801" y="0"/>
                    </a:lnTo>
                    <a:lnTo>
                      <a:pt x="3657601" y="0"/>
                    </a:lnTo>
                    <a:lnTo>
                      <a:pt x="4605339" y="0"/>
                    </a:lnTo>
                    <a:lnTo>
                      <a:pt x="4605339" y="45719"/>
                    </a:lnTo>
                    <a:lnTo>
                      <a:pt x="4605338" y="45719"/>
                    </a:lnTo>
                    <a:lnTo>
                      <a:pt x="4605338" y="832043"/>
                    </a:lnTo>
                    <a:lnTo>
                      <a:pt x="3657601" y="832043"/>
                    </a:lnTo>
                    <a:lnTo>
                      <a:pt x="3360909" y="832043"/>
                    </a:lnTo>
                    <a:lnTo>
                      <a:pt x="3360909" y="832042"/>
                    </a:lnTo>
                    <a:lnTo>
                      <a:pt x="2520935" y="832042"/>
                    </a:lnTo>
                    <a:lnTo>
                      <a:pt x="2505936" y="807353"/>
                    </a:lnTo>
                    <a:cubicBezTo>
                      <a:pt x="2266297" y="452639"/>
                      <a:pt x="1910327" y="182976"/>
                      <a:pt x="1492769" y="53101"/>
                    </a:cubicBezTo>
                    <a:lnTo>
                      <a:pt x="1445497" y="40946"/>
                    </a:lnTo>
                    <a:lnTo>
                      <a:pt x="1445493" y="40946"/>
                    </a:lnTo>
                    <a:lnTo>
                      <a:pt x="1445495" y="40945"/>
                    </a:lnTo>
                    <a:lnTo>
                      <a:pt x="1445497" y="40945"/>
                    </a:lnTo>
                    <a:lnTo>
                      <a:pt x="1460234" y="37156"/>
                    </a:lnTo>
                    <a:cubicBezTo>
                      <a:pt x="1519760" y="24976"/>
                      <a:pt x="1580338" y="15687"/>
                      <a:pt x="1641817" y="9443"/>
                    </a:cubicBezTo>
                    <a:lnTo>
                      <a:pt x="1771651" y="2887"/>
                    </a:lnTo>
                    <a:lnTo>
                      <a:pt x="1771651" y="2886"/>
                    </a:lnTo>
                    <a:close/>
                  </a:path>
                </a:pathLst>
              </a:custGeom>
              <a:gradFill>
                <a:gsLst>
                  <a:gs pos="0">
                    <a:srgbClr val="377EB3"/>
                  </a:gs>
                  <a:gs pos="100000">
                    <a:srgbClr val="181E36"/>
                  </a:gs>
                </a:gsLst>
                <a:lin ang="2700000" scaled="0"/>
              </a:gradFill>
              <a:ln w="76200"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FFFFFF"/>
                  </a:solidFill>
                  <a:effectLst/>
                  <a:uLnTx/>
                  <a:uFillTx/>
                  <a:latin typeface="字魂105号-简雅黑" panose="00000500000000000000" pitchFamily="2" charset="-122"/>
                  <a:ea typeface="字魂105号-简雅黑" panose="00000500000000000000" pitchFamily="2" charset="-122"/>
                  <a:cs typeface="+mn-ea"/>
                  <a:sym typeface="+mn-lt"/>
                </a:endParaRPr>
              </a:p>
            </p:txBody>
          </p:sp>
        </p:grpSp>
        <p:grpSp>
          <p:nvGrpSpPr>
            <p:cNvPr id="122" name="组合 121">
              <a:extLst>
                <a:ext uri="{FF2B5EF4-FFF2-40B4-BE49-F238E27FC236}">
                  <a16:creationId xmlns:a16="http://schemas.microsoft.com/office/drawing/2014/main" xmlns="" id="{CD6F180D-07FF-4C83-884F-CE4726A7EF96}"/>
                </a:ext>
              </a:extLst>
            </p:cNvPr>
            <p:cNvGrpSpPr/>
            <p:nvPr/>
          </p:nvGrpSpPr>
          <p:grpSpPr>
            <a:xfrm>
              <a:off x="2569160" y="1408962"/>
              <a:ext cx="4005681" cy="2149319"/>
              <a:chOff x="2569160" y="1408962"/>
              <a:chExt cx="4005681" cy="2149319"/>
            </a:xfrm>
          </p:grpSpPr>
          <p:grpSp>
            <p:nvGrpSpPr>
              <p:cNvPr id="123" name="Group 25">
                <a:extLst>
                  <a:ext uri="{FF2B5EF4-FFF2-40B4-BE49-F238E27FC236}">
                    <a16:creationId xmlns:a16="http://schemas.microsoft.com/office/drawing/2014/main" xmlns="" id="{D08E792A-2285-4B48-B2E5-AAFFB2C24F97}"/>
                  </a:ext>
                </a:extLst>
              </p:cNvPr>
              <p:cNvGrpSpPr/>
              <p:nvPr/>
            </p:nvGrpSpPr>
            <p:grpSpPr>
              <a:xfrm>
                <a:off x="6019176" y="1408962"/>
                <a:ext cx="555665" cy="557049"/>
                <a:chOff x="5746699" y="2884815"/>
                <a:chExt cx="712151" cy="713925"/>
              </a:xfrm>
              <a:effectLst/>
            </p:grpSpPr>
            <p:sp>
              <p:nvSpPr>
                <p:cNvPr id="133" name="Freeform: Shape 26">
                  <a:extLst>
                    <a:ext uri="{FF2B5EF4-FFF2-40B4-BE49-F238E27FC236}">
                      <a16:creationId xmlns:a16="http://schemas.microsoft.com/office/drawing/2014/main" xmlns="" id="{8425DFF9-AF43-497F-9EA2-D8E21033C352}"/>
                    </a:ext>
                  </a:extLst>
                </p:cNvPr>
                <p:cNvSpPr>
                  <a:spLocks/>
                </p:cNvSpPr>
                <p:nvPr/>
              </p:nvSpPr>
              <p:spPr bwMode="auto">
                <a:xfrm>
                  <a:off x="5746699" y="2884815"/>
                  <a:ext cx="712151" cy="713925"/>
                </a:xfrm>
                <a:custGeom>
                  <a:avLst/>
                  <a:gdLst>
                    <a:gd name="T0" fmla="*/ 2594 w 5188"/>
                    <a:gd name="T1" fmla="*/ 0 h 5188"/>
                    <a:gd name="T2" fmla="*/ 2594 w 5188"/>
                    <a:gd name="T3" fmla="*/ 0 h 5188"/>
                    <a:gd name="T4" fmla="*/ 0 w 5188"/>
                    <a:gd name="T5" fmla="*/ 2593 h 5188"/>
                    <a:gd name="T6" fmla="*/ 2594 w 5188"/>
                    <a:gd name="T7" fmla="*/ 5188 h 5188"/>
                    <a:gd name="T8" fmla="*/ 5188 w 5188"/>
                    <a:gd name="T9" fmla="*/ 2593 h 5188"/>
                    <a:gd name="T10" fmla="*/ 2594 w 5188"/>
                    <a:gd name="T11" fmla="*/ 0 h 5188"/>
                  </a:gdLst>
                  <a:ahLst/>
                  <a:cxnLst>
                    <a:cxn ang="0">
                      <a:pos x="T0" y="T1"/>
                    </a:cxn>
                    <a:cxn ang="0">
                      <a:pos x="T2" y="T3"/>
                    </a:cxn>
                    <a:cxn ang="0">
                      <a:pos x="T4" y="T5"/>
                    </a:cxn>
                    <a:cxn ang="0">
                      <a:pos x="T6" y="T7"/>
                    </a:cxn>
                    <a:cxn ang="0">
                      <a:pos x="T8" y="T9"/>
                    </a:cxn>
                    <a:cxn ang="0">
                      <a:pos x="T10" y="T11"/>
                    </a:cxn>
                  </a:cxnLst>
                  <a:rect l="0" t="0" r="r" b="b"/>
                  <a:pathLst>
                    <a:path w="5188" h="5188">
                      <a:moveTo>
                        <a:pt x="2594" y="0"/>
                      </a:moveTo>
                      <a:lnTo>
                        <a:pt x="2594" y="0"/>
                      </a:lnTo>
                      <a:cubicBezTo>
                        <a:pt x="1161" y="0"/>
                        <a:pt x="0" y="1160"/>
                        <a:pt x="0" y="2593"/>
                      </a:cubicBezTo>
                      <a:cubicBezTo>
                        <a:pt x="0" y="4026"/>
                        <a:pt x="1161" y="5188"/>
                        <a:pt x="2594" y="5188"/>
                      </a:cubicBezTo>
                      <a:cubicBezTo>
                        <a:pt x="4027" y="5188"/>
                        <a:pt x="5188" y="4026"/>
                        <a:pt x="5188" y="2593"/>
                      </a:cubicBezTo>
                      <a:cubicBezTo>
                        <a:pt x="5188" y="1160"/>
                        <a:pt x="4027" y="0"/>
                        <a:pt x="2594" y="0"/>
                      </a:cubicBezTo>
                      <a:close/>
                    </a:path>
                  </a:pathLst>
                </a:custGeom>
                <a:solidFill>
                  <a:schemeClr val="bg1"/>
                </a:solidFill>
                <a:ln w="19050">
                  <a:noFill/>
                  <a:prstDash val="solid"/>
                  <a:round/>
                  <a:headEnd/>
                  <a:tailEnd/>
                </a:ln>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000000"/>
                    </a:solidFill>
                    <a:effectLst/>
                    <a:uLnTx/>
                    <a:uFillTx/>
                    <a:latin typeface="字魂105号-简雅黑" panose="00000500000000000000" pitchFamily="2" charset="-122"/>
                    <a:ea typeface="字魂105号-简雅黑" panose="00000500000000000000" pitchFamily="2" charset="-122"/>
                    <a:cs typeface="+mn-ea"/>
                    <a:sym typeface="+mn-lt"/>
                  </a:endParaRPr>
                </a:p>
              </p:txBody>
            </p:sp>
            <p:sp>
              <p:nvSpPr>
                <p:cNvPr id="134" name="Freeform: Shape 27">
                  <a:extLst>
                    <a:ext uri="{FF2B5EF4-FFF2-40B4-BE49-F238E27FC236}">
                      <a16:creationId xmlns:a16="http://schemas.microsoft.com/office/drawing/2014/main" xmlns="" id="{64F8F759-B2A7-4E7C-930D-CCBA08AC8FA5}"/>
                    </a:ext>
                  </a:extLst>
                </p:cNvPr>
                <p:cNvSpPr>
                  <a:spLocks/>
                </p:cNvSpPr>
                <p:nvPr/>
              </p:nvSpPr>
              <p:spPr bwMode="auto">
                <a:xfrm>
                  <a:off x="5997161" y="3069587"/>
                  <a:ext cx="191871" cy="345367"/>
                </a:xfrm>
                <a:custGeom>
                  <a:avLst/>
                  <a:gdLst>
                    <a:gd name="T0" fmla="*/ 159 w 159"/>
                    <a:gd name="T1" fmla="*/ 50 h 286"/>
                    <a:gd name="T2" fmla="*/ 114 w 159"/>
                    <a:gd name="T3" fmla="*/ 50 h 286"/>
                    <a:gd name="T4" fmla="*/ 114 w 159"/>
                    <a:gd name="T5" fmla="*/ 50 h 286"/>
                    <a:gd name="T6" fmla="*/ 111 w 159"/>
                    <a:gd name="T7" fmla="*/ 51 h 286"/>
                    <a:gd name="T8" fmla="*/ 107 w 159"/>
                    <a:gd name="T9" fmla="*/ 54 h 286"/>
                    <a:gd name="T10" fmla="*/ 103 w 159"/>
                    <a:gd name="T11" fmla="*/ 60 h 286"/>
                    <a:gd name="T12" fmla="*/ 102 w 159"/>
                    <a:gd name="T13" fmla="*/ 66 h 286"/>
                    <a:gd name="T14" fmla="*/ 102 w 159"/>
                    <a:gd name="T15" fmla="*/ 99 h 286"/>
                    <a:gd name="T16" fmla="*/ 159 w 159"/>
                    <a:gd name="T17" fmla="*/ 99 h 286"/>
                    <a:gd name="T18" fmla="*/ 159 w 159"/>
                    <a:gd name="T19" fmla="*/ 146 h 286"/>
                    <a:gd name="T20" fmla="*/ 102 w 159"/>
                    <a:gd name="T21" fmla="*/ 146 h 286"/>
                    <a:gd name="T22" fmla="*/ 102 w 159"/>
                    <a:gd name="T23" fmla="*/ 286 h 286"/>
                    <a:gd name="T24" fmla="*/ 50 w 159"/>
                    <a:gd name="T25" fmla="*/ 286 h 286"/>
                    <a:gd name="T26" fmla="*/ 50 w 159"/>
                    <a:gd name="T27" fmla="*/ 146 h 286"/>
                    <a:gd name="T28" fmla="*/ 0 w 159"/>
                    <a:gd name="T29" fmla="*/ 146 h 286"/>
                    <a:gd name="T30" fmla="*/ 0 w 159"/>
                    <a:gd name="T31" fmla="*/ 99 h 286"/>
                    <a:gd name="T32" fmla="*/ 50 w 159"/>
                    <a:gd name="T33" fmla="*/ 99 h 286"/>
                    <a:gd name="T34" fmla="*/ 50 w 159"/>
                    <a:gd name="T35" fmla="*/ 71 h 286"/>
                    <a:gd name="T36" fmla="*/ 50 w 159"/>
                    <a:gd name="T37" fmla="*/ 71 h 286"/>
                    <a:gd name="T38" fmla="*/ 50 w 159"/>
                    <a:gd name="T39" fmla="*/ 64 h 286"/>
                    <a:gd name="T40" fmla="*/ 51 w 159"/>
                    <a:gd name="T41" fmla="*/ 57 h 286"/>
                    <a:gd name="T42" fmla="*/ 52 w 159"/>
                    <a:gd name="T43" fmla="*/ 50 h 286"/>
                    <a:gd name="T44" fmla="*/ 54 w 159"/>
                    <a:gd name="T45" fmla="*/ 43 h 286"/>
                    <a:gd name="T46" fmla="*/ 57 w 159"/>
                    <a:gd name="T47" fmla="*/ 37 h 286"/>
                    <a:gd name="T48" fmla="*/ 60 w 159"/>
                    <a:gd name="T49" fmla="*/ 31 h 286"/>
                    <a:gd name="T50" fmla="*/ 63 w 159"/>
                    <a:gd name="T51" fmla="*/ 26 h 286"/>
                    <a:gd name="T52" fmla="*/ 67 w 159"/>
                    <a:gd name="T53" fmla="*/ 21 h 286"/>
                    <a:gd name="T54" fmla="*/ 72 w 159"/>
                    <a:gd name="T55" fmla="*/ 16 h 286"/>
                    <a:gd name="T56" fmla="*/ 78 w 159"/>
                    <a:gd name="T57" fmla="*/ 12 h 286"/>
                    <a:gd name="T58" fmla="*/ 83 w 159"/>
                    <a:gd name="T59" fmla="*/ 8 h 286"/>
                    <a:gd name="T60" fmla="*/ 88 w 159"/>
                    <a:gd name="T61" fmla="*/ 5 h 286"/>
                    <a:gd name="T62" fmla="*/ 94 w 159"/>
                    <a:gd name="T63" fmla="*/ 3 h 286"/>
                    <a:gd name="T64" fmla="*/ 100 w 159"/>
                    <a:gd name="T65" fmla="*/ 1 h 286"/>
                    <a:gd name="T66" fmla="*/ 108 w 159"/>
                    <a:gd name="T67" fmla="*/ 0 h 286"/>
                    <a:gd name="T68" fmla="*/ 114 w 159"/>
                    <a:gd name="T69" fmla="*/ 0 h 286"/>
                    <a:gd name="T70" fmla="*/ 159 w 159"/>
                    <a:gd name="T71" fmla="*/ 0 h 286"/>
                    <a:gd name="T72" fmla="*/ 159 w 159"/>
                    <a:gd name="T73" fmla="*/ 5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9" h="286">
                      <a:moveTo>
                        <a:pt x="159" y="50"/>
                      </a:moveTo>
                      <a:lnTo>
                        <a:pt x="114" y="50"/>
                      </a:lnTo>
                      <a:lnTo>
                        <a:pt x="114" y="50"/>
                      </a:lnTo>
                      <a:lnTo>
                        <a:pt x="111" y="51"/>
                      </a:lnTo>
                      <a:lnTo>
                        <a:pt x="107" y="54"/>
                      </a:lnTo>
                      <a:lnTo>
                        <a:pt x="103" y="60"/>
                      </a:lnTo>
                      <a:lnTo>
                        <a:pt x="102" y="66"/>
                      </a:lnTo>
                      <a:lnTo>
                        <a:pt x="102" y="99"/>
                      </a:lnTo>
                      <a:lnTo>
                        <a:pt x="159" y="99"/>
                      </a:lnTo>
                      <a:lnTo>
                        <a:pt x="159" y="146"/>
                      </a:lnTo>
                      <a:lnTo>
                        <a:pt x="102" y="146"/>
                      </a:lnTo>
                      <a:lnTo>
                        <a:pt x="102" y="286"/>
                      </a:lnTo>
                      <a:lnTo>
                        <a:pt x="50" y="286"/>
                      </a:lnTo>
                      <a:lnTo>
                        <a:pt x="50" y="146"/>
                      </a:lnTo>
                      <a:lnTo>
                        <a:pt x="0" y="146"/>
                      </a:lnTo>
                      <a:lnTo>
                        <a:pt x="0" y="99"/>
                      </a:lnTo>
                      <a:lnTo>
                        <a:pt x="50" y="99"/>
                      </a:lnTo>
                      <a:lnTo>
                        <a:pt x="50" y="71"/>
                      </a:lnTo>
                      <a:lnTo>
                        <a:pt x="50" y="71"/>
                      </a:lnTo>
                      <a:lnTo>
                        <a:pt x="50" y="64"/>
                      </a:lnTo>
                      <a:lnTo>
                        <a:pt x="51" y="57"/>
                      </a:lnTo>
                      <a:lnTo>
                        <a:pt x="52" y="50"/>
                      </a:lnTo>
                      <a:lnTo>
                        <a:pt x="54" y="43"/>
                      </a:lnTo>
                      <a:lnTo>
                        <a:pt x="57" y="37"/>
                      </a:lnTo>
                      <a:lnTo>
                        <a:pt x="60" y="31"/>
                      </a:lnTo>
                      <a:lnTo>
                        <a:pt x="63" y="26"/>
                      </a:lnTo>
                      <a:lnTo>
                        <a:pt x="67" y="21"/>
                      </a:lnTo>
                      <a:lnTo>
                        <a:pt x="72" y="16"/>
                      </a:lnTo>
                      <a:lnTo>
                        <a:pt x="78" y="12"/>
                      </a:lnTo>
                      <a:lnTo>
                        <a:pt x="83" y="8"/>
                      </a:lnTo>
                      <a:lnTo>
                        <a:pt x="88" y="5"/>
                      </a:lnTo>
                      <a:lnTo>
                        <a:pt x="94" y="3"/>
                      </a:lnTo>
                      <a:lnTo>
                        <a:pt x="100" y="1"/>
                      </a:lnTo>
                      <a:lnTo>
                        <a:pt x="108" y="0"/>
                      </a:lnTo>
                      <a:lnTo>
                        <a:pt x="114" y="0"/>
                      </a:lnTo>
                      <a:lnTo>
                        <a:pt x="159" y="0"/>
                      </a:lnTo>
                      <a:lnTo>
                        <a:pt x="159" y="50"/>
                      </a:lnTo>
                      <a:close/>
                    </a:path>
                  </a:pathLst>
                </a:custGeom>
                <a:gradFill>
                  <a:gsLst>
                    <a:gs pos="0">
                      <a:srgbClr val="377EB3"/>
                    </a:gs>
                    <a:gs pos="100000">
                      <a:srgbClr val="181E36"/>
                    </a:gs>
                  </a:gsLst>
                  <a:lin ang="2700000" scaled="0"/>
                </a:gradFill>
                <a:ln>
                  <a:noFill/>
                </a:ln>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000000"/>
                    </a:solidFill>
                    <a:effectLst/>
                    <a:uLnTx/>
                    <a:uFillTx/>
                    <a:latin typeface="字魂105号-简雅黑" panose="00000500000000000000" pitchFamily="2" charset="-122"/>
                    <a:ea typeface="字魂105号-简雅黑" panose="00000500000000000000" pitchFamily="2" charset="-122"/>
                    <a:cs typeface="+mn-ea"/>
                    <a:sym typeface="+mn-lt"/>
                  </a:endParaRPr>
                </a:p>
              </p:txBody>
            </p:sp>
          </p:grpSp>
          <p:grpSp>
            <p:nvGrpSpPr>
              <p:cNvPr id="124" name="Group 28">
                <a:extLst>
                  <a:ext uri="{FF2B5EF4-FFF2-40B4-BE49-F238E27FC236}">
                    <a16:creationId xmlns:a16="http://schemas.microsoft.com/office/drawing/2014/main" xmlns="" id="{5C14D576-9A5C-4031-9CA2-FDFA3B850089}"/>
                  </a:ext>
                </a:extLst>
              </p:cNvPr>
              <p:cNvGrpSpPr/>
              <p:nvPr/>
            </p:nvGrpSpPr>
            <p:grpSpPr>
              <a:xfrm>
                <a:off x="2569160" y="1426395"/>
                <a:ext cx="555665" cy="558436"/>
                <a:chOff x="5746699" y="2070696"/>
                <a:chExt cx="712151" cy="715702"/>
              </a:xfrm>
              <a:effectLst/>
            </p:grpSpPr>
            <p:sp>
              <p:nvSpPr>
                <p:cNvPr id="131" name="Freeform: Shape 29">
                  <a:extLst>
                    <a:ext uri="{FF2B5EF4-FFF2-40B4-BE49-F238E27FC236}">
                      <a16:creationId xmlns:a16="http://schemas.microsoft.com/office/drawing/2014/main" xmlns="" id="{F2BCC36B-0F4E-4C3B-B1E3-918F9DEA3305}"/>
                    </a:ext>
                  </a:extLst>
                </p:cNvPr>
                <p:cNvSpPr>
                  <a:spLocks/>
                </p:cNvSpPr>
                <p:nvPr/>
              </p:nvSpPr>
              <p:spPr bwMode="auto">
                <a:xfrm>
                  <a:off x="5746699" y="2070696"/>
                  <a:ext cx="712151" cy="715702"/>
                </a:xfrm>
                <a:custGeom>
                  <a:avLst/>
                  <a:gdLst>
                    <a:gd name="T0" fmla="*/ 1285 w 2570"/>
                    <a:gd name="T1" fmla="*/ 0 h 2569"/>
                    <a:gd name="T2" fmla="*/ 1285 w 2570"/>
                    <a:gd name="T3" fmla="*/ 0 h 2569"/>
                    <a:gd name="T4" fmla="*/ 0 w 2570"/>
                    <a:gd name="T5" fmla="*/ 1284 h 2569"/>
                    <a:gd name="T6" fmla="*/ 1285 w 2570"/>
                    <a:gd name="T7" fmla="*/ 2569 h 2569"/>
                    <a:gd name="T8" fmla="*/ 2570 w 2570"/>
                    <a:gd name="T9" fmla="*/ 1284 h 2569"/>
                    <a:gd name="T10" fmla="*/ 1285 w 2570"/>
                    <a:gd name="T11" fmla="*/ 0 h 2569"/>
                  </a:gdLst>
                  <a:ahLst/>
                  <a:cxnLst>
                    <a:cxn ang="0">
                      <a:pos x="T0" y="T1"/>
                    </a:cxn>
                    <a:cxn ang="0">
                      <a:pos x="T2" y="T3"/>
                    </a:cxn>
                    <a:cxn ang="0">
                      <a:pos x="T4" y="T5"/>
                    </a:cxn>
                    <a:cxn ang="0">
                      <a:pos x="T6" y="T7"/>
                    </a:cxn>
                    <a:cxn ang="0">
                      <a:pos x="T8" y="T9"/>
                    </a:cxn>
                    <a:cxn ang="0">
                      <a:pos x="T10" y="T11"/>
                    </a:cxn>
                  </a:cxnLst>
                  <a:rect l="0" t="0" r="r" b="b"/>
                  <a:pathLst>
                    <a:path w="2570" h="2569">
                      <a:moveTo>
                        <a:pt x="1285" y="0"/>
                      </a:moveTo>
                      <a:lnTo>
                        <a:pt x="1285" y="0"/>
                      </a:lnTo>
                      <a:cubicBezTo>
                        <a:pt x="575" y="0"/>
                        <a:pt x="0" y="574"/>
                        <a:pt x="0" y="1284"/>
                      </a:cubicBezTo>
                      <a:cubicBezTo>
                        <a:pt x="0" y="1994"/>
                        <a:pt x="575" y="2569"/>
                        <a:pt x="1285" y="2569"/>
                      </a:cubicBezTo>
                      <a:cubicBezTo>
                        <a:pt x="1995" y="2569"/>
                        <a:pt x="2570" y="1994"/>
                        <a:pt x="2570" y="1284"/>
                      </a:cubicBezTo>
                      <a:cubicBezTo>
                        <a:pt x="2570" y="574"/>
                        <a:pt x="1995" y="0"/>
                        <a:pt x="1285" y="0"/>
                      </a:cubicBezTo>
                      <a:close/>
                    </a:path>
                  </a:pathLst>
                </a:custGeom>
                <a:solidFill>
                  <a:schemeClr val="bg1"/>
                </a:solidFill>
                <a:ln w="19050">
                  <a:noFill/>
                  <a:prstDash val="solid"/>
                  <a:round/>
                  <a:headEnd/>
                  <a:tailEnd/>
                </a:ln>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000000"/>
                    </a:solidFill>
                    <a:effectLst/>
                    <a:uLnTx/>
                    <a:uFillTx/>
                    <a:latin typeface="字魂105号-简雅黑" panose="00000500000000000000" pitchFamily="2" charset="-122"/>
                    <a:ea typeface="字魂105号-简雅黑" panose="00000500000000000000" pitchFamily="2" charset="-122"/>
                    <a:cs typeface="+mn-ea"/>
                    <a:sym typeface="+mn-lt"/>
                  </a:endParaRPr>
                </a:p>
              </p:txBody>
            </p:sp>
            <p:sp>
              <p:nvSpPr>
                <p:cNvPr id="132" name="Freeform: Shape 30">
                  <a:extLst>
                    <a:ext uri="{FF2B5EF4-FFF2-40B4-BE49-F238E27FC236}">
                      <a16:creationId xmlns:a16="http://schemas.microsoft.com/office/drawing/2014/main" xmlns="" id="{A0BB76B6-2C07-4CBE-9097-95E48425C116}"/>
                    </a:ext>
                  </a:extLst>
                </p:cNvPr>
                <p:cNvSpPr>
                  <a:spLocks/>
                </p:cNvSpPr>
                <p:nvPr/>
              </p:nvSpPr>
              <p:spPr bwMode="auto">
                <a:xfrm>
                  <a:off x="5941326" y="2262120"/>
                  <a:ext cx="350166" cy="287806"/>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gradFill>
                  <a:gsLst>
                    <a:gs pos="0">
                      <a:srgbClr val="377EB3"/>
                    </a:gs>
                    <a:gs pos="100000">
                      <a:srgbClr val="181E36"/>
                    </a:gs>
                  </a:gsLst>
                  <a:lin ang="2700000" scaled="0"/>
                </a:gradFill>
                <a:ln>
                  <a:noFill/>
                </a:ln>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000000"/>
                    </a:solidFill>
                    <a:effectLst/>
                    <a:uLnTx/>
                    <a:uFillTx/>
                    <a:latin typeface="字魂105号-简雅黑" panose="00000500000000000000" pitchFamily="2" charset="-122"/>
                    <a:ea typeface="字魂105号-简雅黑" panose="00000500000000000000" pitchFamily="2" charset="-122"/>
                    <a:cs typeface="+mn-ea"/>
                    <a:sym typeface="+mn-lt"/>
                  </a:endParaRPr>
                </a:p>
              </p:txBody>
            </p:sp>
          </p:grpSp>
          <p:grpSp>
            <p:nvGrpSpPr>
              <p:cNvPr id="125" name="Group 31">
                <a:extLst>
                  <a:ext uri="{FF2B5EF4-FFF2-40B4-BE49-F238E27FC236}">
                    <a16:creationId xmlns:a16="http://schemas.microsoft.com/office/drawing/2014/main" xmlns="" id="{226113BE-D879-4767-8D9D-15048C52EDC7}"/>
                  </a:ext>
                </a:extLst>
              </p:cNvPr>
              <p:cNvGrpSpPr/>
              <p:nvPr/>
            </p:nvGrpSpPr>
            <p:grpSpPr>
              <a:xfrm>
                <a:off x="5256204" y="2983799"/>
                <a:ext cx="555665" cy="557049"/>
                <a:chOff x="7851592" y="3089385"/>
                <a:chExt cx="740886" cy="742732"/>
              </a:xfrm>
            </p:grpSpPr>
            <p:sp>
              <p:nvSpPr>
                <p:cNvPr id="129" name="Freeform: Shape 32">
                  <a:extLst>
                    <a:ext uri="{FF2B5EF4-FFF2-40B4-BE49-F238E27FC236}">
                      <a16:creationId xmlns:a16="http://schemas.microsoft.com/office/drawing/2014/main" xmlns="" id="{D167AA34-2E0F-4EAA-80AD-9C00E5C1498B}"/>
                    </a:ext>
                  </a:extLst>
                </p:cNvPr>
                <p:cNvSpPr>
                  <a:spLocks/>
                </p:cNvSpPr>
                <p:nvPr/>
              </p:nvSpPr>
              <p:spPr bwMode="auto">
                <a:xfrm>
                  <a:off x="7851592" y="3089385"/>
                  <a:ext cx="740886" cy="742732"/>
                </a:xfrm>
                <a:custGeom>
                  <a:avLst/>
                  <a:gdLst>
                    <a:gd name="T0" fmla="*/ 1545 w 3090"/>
                    <a:gd name="T1" fmla="*/ 0 h 3090"/>
                    <a:gd name="T2" fmla="*/ 1545 w 3090"/>
                    <a:gd name="T3" fmla="*/ 0 h 3090"/>
                    <a:gd name="T4" fmla="*/ 0 w 3090"/>
                    <a:gd name="T5" fmla="*/ 1544 h 3090"/>
                    <a:gd name="T6" fmla="*/ 1545 w 3090"/>
                    <a:gd name="T7" fmla="*/ 3090 h 3090"/>
                    <a:gd name="T8" fmla="*/ 3090 w 3090"/>
                    <a:gd name="T9" fmla="*/ 1544 h 3090"/>
                    <a:gd name="T10" fmla="*/ 1545 w 3090"/>
                    <a:gd name="T11" fmla="*/ 0 h 3090"/>
                  </a:gdLst>
                  <a:ahLst/>
                  <a:cxnLst>
                    <a:cxn ang="0">
                      <a:pos x="T0" y="T1"/>
                    </a:cxn>
                    <a:cxn ang="0">
                      <a:pos x="T2" y="T3"/>
                    </a:cxn>
                    <a:cxn ang="0">
                      <a:pos x="T4" y="T5"/>
                    </a:cxn>
                    <a:cxn ang="0">
                      <a:pos x="T6" y="T7"/>
                    </a:cxn>
                    <a:cxn ang="0">
                      <a:pos x="T8" y="T9"/>
                    </a:cxn>
                    <a:cxn ang="0">
                      <a:pos x="T10" y="T11"/>
                    </a:cxn>
                  </a:cxnLst>
                  <a:rect l="0" t="0" r="r" b="b"/>
                  <a:pathLst>
                    <a:path w="3090" h="3090">
                      <a:moveTo>
                        <a:pt x="1545" y="0"/>
                      </a:moveTo>
                      <a:lnTo>
                        <a:pt x="1545" y="0"/>
                      </a:lnTo>
                      <a:cubicBezTo>
                        <a:pt x="691" y="0"/>
                        <a:pt x="0" y="691"/>
                        <a:pt x="0" y="1544"/>
                      </a:cubicBezTo>
                      <a:cubicBezTo>
                        <a:pt x="0" y="2398"/>
                        <a:pt x="691" y="3090"/>
                        <a:pt x="1545" y="3090"/>
                      </a:cubicBezTo>
                      <a:cubicBezTo>
                        <a:pt x="2398" y="3090"/>
                        <a:pt x="3090" y="2398"/>
                        <a:pt x="3090" y="1544"/>
                      </a:cubicBezTo>
                      <a:cubicBezTo>
                        <a:pt x="3090" y="691"/>
                        <a:pt x="2398" y="0"/>
                        <a:pt x="1545" y="0"/>
                      </a:cubicBezTo>
                      <a:close/>
                    </a:path>
                  </a:pathLst>
                </a:custGeom>
                <a:solidFill>
                  <a:schemeClr val="bg1"/>
                </a:solidFill>
                <a:ln w="19050">
                  <a:noFill/>
                  <a:prstDash val="solid"/>
                  <a:round/>
                  <a:headEnd/>
                  <a:tailEnd/>
                </a:ln>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000000"/>
                    </a:solidFill>
                    <a:effectLst/>
                    <a:uLnTx/>
                    <a:uFillTx/>
                    <a:latin typeface="字魂105号-简雅黑" panose="00000500000000000000" pitchFamily="2" charset="-122"/>
                    <a:ea typeface="字魂105号-简雅黑" panose="00000500000000000000" pitchFamily="2" charset="-122"/>
                    <a:cs typeface="+mn-ea"/>
                    <a:sym typeface="+mn-lt"/>
                  </a:endParaRPr>
                </a:p>
              </p:txBody>
            </p:sp>
            <p:sp>
              <p:nvSpPr>
                <p:cNvPr id="130" name="Freeform: Shape 34">
                  <a:extLst>
                    <a:ext uri="{FF2B5EF4-FFF2-40B4-BE49-F238E27FC236}">
                      <a16:creationId xmlns:a16="http://schemas.microsoft.com/office/drawing/2014/main" xmlns="" id="{5B4BDB8E-C407-4BA2-B9E8-F8534B40F1EF}"/>
                    </a:ext>
                  </a:extLst>
                </p:cNvPr>
                <p:cNvSpPr>
                  <a:spLocks/>
                </p:cNvSpPr>
                <p:nvPr/>
              </p:nvSpPr>
              <p:spPr bwMode="auto">
                <a:xfrm>
                  <a:off x="8019874" y="3274411"/>
                  <a:ext cx="388375" cy="374251"/>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gradFill>
                  <a:gsLst>
                    <a:gs pos="0">
                      <a:srgbClr val="395CA2"/>
                    </a:gs>
                    <a:gs pos="80000">
                      <a:srgbClr val="112763"/>
                    </a:gs>
                  </a:gsLst>
                  <a:lin ang="2700000" scaled="0"/>
                </a:gradFill>
                <a:ln>
                  <a:noFill/>
                </a:ln>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000000"/>
                    </a:solidFill>
                    <a:effectLst/>
                    <a:uLnTx/>
                    <a:uFillTx/>
                    <a:latin typeface="字魂105号-简雅黑" panose="00000500000000000000" pitchFamily="2" charset="-122"/>
                    <a:ea typeface="字魂105号-简雅黑" panose="00000500000000000000" pitchFamily="2" charset="-122"/>
                    <a:cs typeface="+mn-ea"/>
                    <a:sym typeface="+mn-lt"/>
                  </a:endParaRPr>
                </a:p>
              </p:txBody>
            </p:sp>
          </p:grpSp>
          <p:grpSp>
            <p:nvGrpSpPr>
              <p:cNvPr id="126" name="Group 35">
                <a:extLst>
                  <a:ext uri="{FF2B5EF4-FFF2-40B4-BE49-F238E27FC236}">
                    <a16:creationId xmlns:a16="http://schemas.microsoft.com/office/drawing/2014/main" xmlns="" id="{5B4882A2-E86F-4CB7-8B06-C73A2AB4F63C}"/>
                  </a:ext>
                </a:extLst>
              </p:cNvPr>
              <p:cNvGrpSpPr/>
              <p:nvPr/>
            </p:nvGrpSpPr>
            <p:grpSpPr>
              <a:xfrm>
                <a:off x="3332748" y="2999845"/>
                <a:ext cx="557051" cy="558436"/>
                <a:chOff x="5746696" y="4574766"/>
                <a:chExt cx="713926" cy="715702"/>
              </a:xfrm>
              <a:effectLst/>
            </p:grpSpPr>
            <p:sp>
              <p:nvSpPr>
                <p:cNvPr id="127" name="Freeform: Shape 36">
                  <a:extLst>
                    <a:ext uri="{FF2B5EF4-FFF2-40B4-BE49-F238E27FC236}">
                      <a16:creationId xmlns:a16="http://schemas.microsoft.com/office/drawing/2014/main" xmlns="" id="{8F5D8F3E-52D5-402D-A233-C5B644370BBA}"/>
                    </a:ext>
                  </a:extLst>
                </p:cNvPr>
                <p:cNvSpPr>
                  <a:spLocks/>
                </p:cNvSpPr>
                <p:nvPr/>
              </p:nvSpPr>
              <p:spPr bwMode="auto">
                <a:xfrm>
                  <a:off x="5746696" y="4574766"/>
                  <a:ext cx="713926" cy="715702"/>
                </a:xfrm>
                <a:custGeom>
                  <a:avLst/>
                  <a:gdLst>
                    <a:gd name="T0" fmla="*/ 1726 w 3453"/>
                    <a:gd name="T1" fmla="*/ 0 h 3453"/>
                    <a:gd name="T2" fmla="*/ 1726 w 3453"/>
                    <a:gd name="T3" fmla="*/ 0 h 3453"/>
                    <a:gd name="T4" fmla="*/ 0 w 3453"/>
                    <a:gd name="T5" fmla="*/ 1726 h 3453"/>
                    <a:gd name="T6" fmla="*/ 1726 w 3453"/>
                    <a:gd name="T7" fmla="*/ 3453 h 3453"/>
                    <a:gd name="T8" fmla="*/ 3453 w 3453"/>
                    <a:gd name="T9" fmla="*/ 1726 h 3453"/>
                    <a:gd name="T10" fmla="*/ 1726 w 3453"/>
                    <a:gd name="T11" fmla="*/ 0 h 3453"/>
                  </a:gdLst>
                  <a:ahLst/>
                  <a:cxnLst>
                    <a:cxn ang="0">
                      <a:pos x="T0" y="T1"/>
                    </a:cxn>
                    <a:cxn ang="0">
                      <a:pos x="T2" y="T3"/>
                    </a:cxn>
                    <a:cxn ang="0">
                      <a:pos x="T4" y="T5"/>
                    </a:cxn>
                    <a:cxn ang="0">
                      <a:pos x="T6" y="T7"/>
                    </a:cxn>
                    <a:cxn ang="0">
                      <a:pos x="T8" y="T9"/>
                    </a:cxn>
                    <a:cxn ang="0">
                      <a:pos x="T10" y="T11"/>
                    </a:cxn>
                  </a:cxnLst>
                  <a:rect l="0" t="0" r="r" b="b"/>
                  <a:pathLst>
                    <a:path w="3453" h="3453">
                      <a:moveTo>
                        <a:pt x="1726" y="0"/>
                      </a:moveTo>
                      <a:lnTo>
                        <a:pt x="1726" y="0"/>
                      </a:lnTo>
                      <a:cubicBezTo>
                        <a:pt x="773" y="0"/>
                        <a:pt x="0" y="772"/>
                        <a:pt x="0" y="1726"/>
                      </a:cubicBezTo>
                      <a:cubicBezTo>
                        <a:pt x="0" y="2679"/>
                        <a:pt x="773" y="3453"/>
                        <a:pt x="1726" y="3453"/>
                      </a:cubicBezTo>
                      <a:cubicBezTo>
                        <a:pt x="2680" y="3453"/>
                        <a:pt x="3453" y="2679"/>
                        <a:pt x="3453" y="1726"/>
                      </a:cubicBezTo>
                      <a:cubicBezTo>
                        <a:pt x="3453" y="772"/>
                        <a:pt x="2680" y="0"/>
                        <a:pt x="1726" y="0"/>
                      </a:cubicBezTo>
                      <a:close/>
                    </a:path>
                  </a:pathLst>
                </a:custGeom>
                <a:solidFill>
                  <a:schemeClr val="bg1"/>
                </a:solidFill>
                <a:ln w="19050">
                  <a:noFill/>
                  <a:prstDash val="solid"/>
                  <a:round/>
                  <a:headEnd/>
                  <a:tailEnd/>
                </a:ln>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000000"/>
                    </a:solidFill>
                    <a:effectLst/>
                    <a:uLnTx/>
                    <a:uFillTx/>
                    <a:latin typeface="字魂105号-简雅黑" panose="00000500000000000000" pitchFamily="2" charset="-122"/>
                    <a:ea typeface="字魂105号-简雅黑" panose="00000500000000000000" pitchFamily="2" charset="-122"/>
                    <a:cs typeface="+mn-ea"/>
                    <a:sym typeface="+mn-lt"/>
                  </a:endParaRPr>
                </a:p>
              </p:txBody>
            </p:sp>
            <p:sp>
              <p:nvSpPr>
                <p:cNvPr id="128" name="Freeform: Shape 37">
                  <a:extLst>
                    <a:ext uri="{FF2B5EF4-FFF2-40B4-BE49-F238E27FC236}">
                      <a16:creationId xmlns:a16="http://schemas.microsoft.com/office/drawing/2014/main" xmlns="" id="{F88D69E9-D036-489F-B618-8A3112B800F8}"/>
                    </a:ext>
                  </a:extLst>
                </p:cNvPr>
                <p:cNvSpPr>
                  <a:spLocks/>
                </p:cNvSpPr>
                <p:nvPr/>
              </p:nvSpPr>
              <p:spPr bwMode="auto">
                <a:xfrm>
                  <a:off x="5945318" y="4753898"/>
                  <a:ext cx="314912" cy="314327"/>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gradFill>
                  <a:gsLst>
                    <a:gs pos="0">
                      <a:srgbClr val="395CA2"/>
                    </a:gs>
                    <a:gs pos="80000">
                      <a:srgbClr val="112763"/>
                    </a:gs>
                  </a:gsLst>
                  <a:lin ang="2700000" scaled="0"/>
                </a:gradFill>
                <a:ln>
                  <a:noFill/>
                </a:ln>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rgbClr val="000000"/>
                    </a:solidFill>
                    <a:effectLst/>
                    <a:uLnTx/>
                    <a:uFillTx/>
                    <a:latin typeface="字魂105号-简雅黑" panose="00000500000000000000" pitchFamily="2" charset="-122"/>
                    <a:ea typeface="字魂105号-简雅黑" panose="00000500000000000000" pitchFamily="2" charset="-122"/>
                    <a:cs typeface="+mn-ea"/>
                    <a:sym typeface="+mn-lt"/>
                  </a:endParaRPr>
                </a:p>
              </p:txBody>
            </p:sp>
          </p:grpSp>
        </p:grpSp>
      </p:grpSp>
      <p:grpSp>
        <p:nvGrpSpPr>
          <p:cNvPr id="39" name="组合 38"/>
          <p:cNvGrpSpPr/>
          <p:nvPr/>
        </p:nvGrpSpPr>
        <p:grpSpPr>
          <a:xfrm>
            <a:off x="1165846" y="240596"/>
            <a:ext cx="3537843" cy="584775"/>
            <a:chOff x="5178816" y="786732"/>
            <a:chExt cx="3537843" cy="584775"/>
          </a:xfrm>
        </p:grpSpPr>
        <p:sp>
          <p:nvSpPr>
            <p:cNvPr id="40" name="矩形 39"/>
            <p:cNvSpPr/>
            <p:nvPr/>
          </p:nvSpPr>
          <p:spPr>
            <a:xfrm>
              <a:off x="5178816" y="786732"/>
              <a:ext cx="1794082" cy="584775"/>
            </a:xfrm>
            <a:prstGeom prst="rect">
              <a:avLst/>
            </a:prstGeom>
          </p:spPr>
          <p:txBody>
            <a:bodyPr wrap="none">
              <a:spAutoFit/>
            </a:bodyPr>
            <a:lstStyle/>
            <a:p>
              <a:pPr algn="ctr"/>
              <a:r>
                <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行业分析</a:t>
              </a:r>
            </a:p>
          </p:txBody>
        </p:sp>
        <p:sp>
          <p:nvSpPr>
            <p:cNvPr id="41" name="文本框 40"/>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44" name="文本框 43"/>
          <p:cNvSpPr txBox="1"/>
          <p:nvPr/>
        </p:nvSpPr>
        <p:spPr>
          <a:xfrm>
            <a:off x="9858098" y="352842"/>
            <a:ext cx="2047355"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01</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3196274050"/>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barn(outVertical)">
                                      <p:cBhvr>
                                        <p:cTn id="7" dur="500"/>
                                        <p:tgtEl>
                                          <p:spTgt spid="120"/>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14"/>
                                        </p:tgtEl>
                                        <p:attrNameLst>
                                          <p:attrName>style.visibility</p:attrName>
                                        </p:attrNameLst>
                                      </p:cBhvr>
                                      <p:to>
                                        <p:strVal val="visible"/>
                                      </p:to>
                                    </p:set>
                                    <p:animEffect transition="in" filter="fade">
                                      <p:cBhvr>
                                        <p:cTn id="11" dur="1000"/>
                                        <p:tgtEl>
                                          <p:spTgt spid="114"/>
                                        </p:tgtEl>
                                      </p:cBhvr>
                                    </p:animEffect>
                                    <p:anim calcmode="lin" valueType="num">
                                      <p:cBhvr>
                                        <p:cTn id="12" dur="1000" fill="hold"/>
                                        <p:tgtEl>
                                          <p:spTgt spid="114"/>
                                        </p:tgtEl>
                                        <p:attrNameLst>
                                          <p:attrName>ppt_x</p:attrName>
                                        </p:attrNameLst>
                                      </p:cBhvr>
                                      <p:tavLst>
                                        <p:tav tm="0">
                                          <p:val>
                                            <p:strVal val="#ppt_x"/>
                                          </p:val>
                                        </p:tav>
                                        <p:tav tm="100000">
                                          <p:val>
                                            <p:strVal val="#ppt_x"/>
                                          </p:val>
                                        </p:tav>
                                      </p:tavLst>
                                    </p:anim>
                                    <p:anim calcmode="lin" valueType="num">
                                      <p:cBhvr>
                                        <p:cTn id="13" dur="1000" fill="hold"/>
                                        <p:tgtEl>
                                          <p:spTgt spid="114"/>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108"/>
                                        </p:tgtEl>
                                        <p:attrNameLst>
                                          <p:attrName>style.visibility</p:attrName>
                                        </p:attrNameLst>
                                      </p:cBhvr>
                                      <p:to>
                                        <p:strVal val="visible"/>
                                      </p:to>
                                    </p:set>
                                    <p:animEffect transition="in" filter="fade">
                                      <p:cBhvr>
                                        <p:cTn id="17" dur="1000"/>
                                        <p:tgtEl>
                                          <p:spTgt spid="108"/>
                                        </p:tgtEl>
                                      </p:cBhvr>
                                    </p:animEffect>
                                    <p:anim calcmode="lin" valueType="num">
                                      <p:cBhvr>
                                        <p:cTn id="18" dur="1000" fill="hold"/>
                                        <p:tgtEl>
                                          <p:spTgt spid="108"/>
                                        </p:tgtEl>
                                        <p:attrNameLst>
                                          <p:attrName>ppt_x</p:attrName>
                                        </p:attrNameLst>
                                      </p:cBhvr>
                                      <p:tavLst>
                                        <p:tav tm="0">
                                          <p:val>
                                            <p:strVal val="#ppt_x"/>
                                          </p:val>
                                        </p:tav>
                                        <p:tav tm="100000">
                                          <p:val>
                                            <p:strVal val="#ppt_x"/>
                                          </p:val>
                                        </p:tav>
                                      </p:tavLst>
                                    </p:anim>
                                    <p:anim calcmode="lin" valueType="num">
                                      <p:cBhvr>
                                        <p:cTn id="19" dur="1000" fill="hold"/>
                                        <p:tgtEl>
                                          <p:spTgt spid="108"/>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nodeType="afterEffect">
                                  <p:stCondLst>
                                    <p:cond delay="0"/>
                                  </p:stCondLst>
                                  <p:childTnLst>
                                    <p:set>
                                      <p:cBhvr>
                                        <p:cTn id="22" dur="1" fill="hold">
                                          <p:stCondLst>
                                            <p:cond delay="0"/>
                                          </p:stCondLst>
                                        </p:cTn>
                                        <p:tgtEl>
                                          <p:spTgt spid="111"/>
                                        </p:tgtEl>
                                        <p:attrNameLst>
                                          <p:attrName>style.visibility</p:attrName>
                                        </p:attrNameLst>
                                      </p:cBhvr>
                                      <p:to>
                                        <p:strVal val="visible"/>
                                      </p:to>
                                    </p:set>
                                    <p:animEffect transition="in" filter="fade">
                                      <p:cBhvr>
                                        <p:cTn id="23" dur="1000"/>
                                        <p:tgtEl>
                                          <p:spTgt spid="111"/>
                                        </p:tgtEl>
                                      </p:cBhvr>
                                    </p:animEffect>
                                    <p:anim calcmode="lin" valueType="num">
                                      <p:cBhvr>
                                        <p:cTn id="24" dur="1000" fill="hold"/>
                                        <p:tgtEl>
                                          <p:spTgt spid="111"/>
                                        </p:tgtEl>
                                        <p:attrNameLst>
                                          <p:attrName>ppt_x</p:attrName>
                                        </p:attrNameLst>
                                      </p:cBhvr>
                                      <p:tavLst>
                                        <p:tav tm="0">
                                          <p:val>
                                            <p:strVal val="#ppt_x"/>
                                          </p:val>
                                        </p:tav>
                                        <p:tav tm="100000">
                                          <p:val>
                                            <p:strVal val="#ppt_x"/>
                                          </p:val>
                                        </p:tav>
                                      </p:tavLst>
                                    </p:anim>
                                    <p:anim calcmode="lin" valueType="num">
                                      <p:cBhvr>
                                        <p:cTn id="25" dur="1000" fill="hold"/>
                                        <p:tgtEl>
                                          <p:spTgt spid="111"/>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42" presetClass="entr" presetSubtype="0" fill="hold" nodeType="afterEffect">
                                  <p:stCondLst>
                                    <p:cond delay="0"/>
                                  </p:stCondLst>
                                  <p:childTnLst>
                                    <p:set>
                                      <p:cBhvr>
                                        <p:cTn id="28" dur="1" fill="hold">
                                          <p:stCondLst>
                                            <p:cond delay="0"/>
                                          </p:stCondLst>
                                        </p:cTn>
                                        <p:tgtEl>
                                          <p:spTgt spid="117"/>
                                        </p:tgtEl>
                                        <p:attrNameLst>
                                          <p:attrName>style.visibility</p:attrName>
                                        </p:attrNameLst>
                                      </p:cBhvr>
                                      <p:to>
                                        <p:strVal val="visible"/>
                                      </p:to>
                                    </p:set>
                                    <p:animEffect transition="in" filter="fade">
                                      <p:cBhvr>
                                        <p:cTn id="29" dur="1000"/>
                                        <p:tgtEl>
                                          <p:spTgt spid="117"/>
                                        </p:tgtEl>
                                      </p:cBhvr>
                                    </p:animEffect>
                                    <p:anim calcmode="lin" valueType="num">
                                      <p:cBhvr>
                                        <p:cTn id="30" dur="1000" fill="hold"/>
                                        <p:tgtEl>
                                          <p:spTgt spid="117"/>
                                        </p:tgtEl>
                                        <p:attrNameLst>
                                          <p:attrName>ppt_x</p:attrName>
                                        </p:attrNameLst>
                                      </p:cBhvr>
                                      <p:tavLst>
                                        <p:tav tm="0">
                                          <p:val>
                                            <p:strVal val="#ppt_x"/>
                                          </p:val>
                                        </p:tav>
                                        <p:tav tm="100000">
                                          <p:val>
                                            <p:strVal val="#ppt_x"/>
                                          </p:val>
                                        </p:tav>
                                      </p:tavLst>
                                    </p:anim>
                                    <p:anim calcmode="lin" valueType="num">
                                      <p:cBhvr>
                                        <p:cTn id="31" dur="1000" fill="hold"/>
                                        <p:tgtEl>
                                          <p:spTgt spid="1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a:extLst>
              <a:ext uri="{FF2B5EF4-FFF2-40B4-BE49-F238E27FC236}">
                <a16:creationId xmlns="" xmlns:a16="http://schemas.microsoft.com/office/drawing/2014/main" id="{7EF8ABD0-EAC3-464C-B331-D5AF50BCA4A0}"/>
              </a:ext>
            </a:extLst>
          </p:cNvPr>
          <p:cNvSpPr txBox="1"/>
          <p:nvPr/>
        </p:nvSpPr>
        <p:spPr>
          <a:xfrm>
            <a:off x="1359886" y="3863360"/>
            <a:ext cx="1649811" cy="1015663"/>
          </a:xfrm>
          <a:prstGeom prst="rect">
            <a:avLst/>
          </a:prstGeom>
          <a:noFill/>
        </p:spPr>
        <p:txBody>
          <a:bodyPr wrap="none">
            <a:spAutoFit/>
          </a:bodyPr>
          <a:lstStyle/>
          <a:p>
            <a:pPr defTabSz="914012">
              <a:defRPr/>
            </a:pPr>
            <a:r>
              <a:rPr lang="en-US" altLang="zh-CN" sz="6000" b="1" dirty="0">
                <a:solidFill>
                  <a:schemeClr val="tx1">
                    <a:lumMod val="85000"/>
                    <a:lumOff val="15000"/>
                  </a:schemeClr>
                </a:solidFill>
                <a:latin typeface="字魂105号-简雅黑" panose="00000500000000000000" pitchFamily="2" charset="-122"/>
                <a:ea typeface="字魂105号-简雅黑" panose="00000500000000000000" pitchFamily="2" charset="-122"/>
              </a:rPr>
              <a:t>93.4</a:t>
            </a:r>
            <a:endParaRPr lang="zh-CN" altLang="en-US" sz="6000" b="1"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1" name="文本框 30">
            <a:extLst>
              <a:ext uri="{FF2B5EF4-FFF2-40B4-BE49-F238E27FC236}">
                <a16:creationId xmlns="" xmlns:a16="http://schemas.microsoft.com/office/drawing/2014/main" id="{528F9566-F95E-40F5-8A19-4A44482EED9C}"/>
              </a:ext>
            </a:extLst>
          </p:cNvPr>
          <p:cNvSpPr txBox="1"/>
          <p:nvPr/>
        </p:nvSpPr>
        <p:spPr>
          <a:xfrm>
            <a:off x="1433514" y="3375026"/>
            <a:ext cx="1649412" cy="461537"/>
          </a:xfrm>
          <a:prstGeom prst="rect">
            <a:avLst/>
          </a:prstGeom>
          <a:noFill/>
        </p:spPr>
        <p:txBody>
          <a:bodyPr>
            <a:spAutoFit/>
          </a:bodyPr>
          <a:lstStyle/>
          <a:p>
            <a:pPr defTabSz="914012">
              <a:defRPr/>
            </a:pPr>
            <a:r>
              <a:rPr lang="zh-CN" altLang="en-US" sz="2399" dirty="0">
                <a:solidFill>
                  <a:schemeClr val="tx1">
                    <a:lumMod val="85000"/>
                    <a:lumOff val="15000"/>
                  </a:schemeClr>
                </a:solidFill>
                <a:latin typeface="字魂105号-简雅黑" panose="00000500000000000000" pitchFamily="2" charset="-122"/>
                <a:ea typeface="字魂105号-简雅黑" panose="00000500000000000000" pitchFamily="2" charset="-122"/>
              </a:rPr>
              <a:t>平均进度</a:t>
            </a:r>
          </a:p>
        </p:txBody>
      </p:sp>
      <p:sp>
        <p:nvSpPr>
          <p:cNvPr id="32" name="空心弧 31">
            <a:extLst>
              <a:ext uri="{FF2B5EF4-FFF2-40B4-BE49-F238E27FC236}">
                <a16:creationId xmlns="" xmlns:a16="http://schemas.microsoft.com/office/drawing/2014/main" id="{7DEFF7F1-1CA6-4838-80D5-17BC09579B48}"/>
              </a:ext>
            </a:extLst>
          </p:cNvPr>
          <p:cNvSpPr/>
          <p:nvPr/>
        </p:nvSpPr>
        <p:spPr bwMode="auto">
          <a:xfrm rot="5400000">
            <a:off x="1584327" y="2541589"/>
            <a:ext cx="3262312" cy="3262313"/>
          </a:xfrm>
          <a:prstGeom prst="blockArc">
            <a:avLst>
              <a:gd name="adj1" fmla="val 7814590"/>
              <a:gd name="adj2" fmla="val 3279098"/>
              <a:gd name="adj3" fmla="val 7457"/>
            </a:avLst>
          </a:prstGeom>
          <a:gradFill>
            <a:gsLst>
              <a:gs pos="0">
                <a:srgbClr val="377EB3"/>
              </a:gs>
              <a:gs pos="100000">
                <a:srgbClr val="181E36"/>
              </a:gs>
            </a:gsLst>
            <a:lin ang="2700000" scaled="0"/>
          </a:gradFill>
          <a:ln w="9525" cap="flat" cmpd="sng" algn="ctr">
            <a:noFill/>
            <a:prstDash val="solid"/>
            <a:round/>
            <a:headEnd type="none" w="med" len="med"/>
            <a:tailEnd type="none" w="med" len="med"/>
          </a:ln>
          <a:effectLst/>
        </p:spPr>
        <p:txBody>
          <a:bodyPr lIns="91404" tIns="45703" rIns="91404" bIns="45703"/>
          <a:lstStyle/>
          <a:p>
            <a:pPr algn="ctr" defTabSz="914012">
              <a:defRPr/>
            </a:pPr>
            <a:endParaRPr lang="zh-CN" altLang="en-US" sz="1999" dirty="0">
              <a:solidFill>
                <a:srgbClr val="FFFFFF"/>
              </a:solidFill>
              <a:latin typeface="字魂105号-简雅黑" panose="00000500000000000000" pitchFamily="2" charset="-122"/>
              <a:ea typeface="字魂105号-简雅黑" panose="00000500000000000000" pitchFamily="2" charset="-122"/>
            </a:endParaRPr>
          </a:p>
        </p:txBody>
      </p:sp>
      <p:sp>
        <p:nvSpPr>
          <p:cNvPr id="67" name="文本框 66">
            <a:extLst>
              <a:ext uri="{FF2B5EF4-FFF2-40B4-BE49-F238E27FC236}">
                <a16:creationId xmlns="" xmlns:a16="http://schemas.microsoft.com/office/drawing/2014/main" id="{2B94FE06-7827-4B0F-B52D-EEC086E45571}"/>
              </a:ext>
            </a:extLst>
          </p:cNvPr>
          <p:cNvSpPr txBox="1"/>
          <p:nvPr/>
        </p:nvSpPr>
        <p:spPr>
          <a:xfrm>
            <a:off x="2992847" y="4149460"/>
            <a:ext cx="1243012" cy="748988"/>
          </a:xfrm>
          <a:prstGeom prst="rect">
            <a:avLst/>
          </a:prstGeom>
          <a:noFill/>
        </p:spPr>
        <p:txBody>
          <a:bodyPr>
            <a:spAutoFit/>
          </a:bodyPr>
          <a:lstStyle/>
          <a:p>
            <a:pPr defTabSz="914012">
              <a:defRPr/>
            </a:pPr>
            <a:r>
              <a:rPr lang="en-US" altLang="zh-CN" sz="4267" dirty="0">
                <a:solidFill>
                  <a:srgbClr val="04509C"/>
                </a:solidFill>
                <a:latin typeface="字魂105号-简雅黑" panose="00000500000000000000" pitchFamily="2" charset="-122"/>
                <a:ea typeface="字魂105号-简雅黑" panose="00000500000000000000" pitchFamily="2" charset="-122"/>
              </a:rPr>
              <a:t>%</a:t>
            </a:r>
            <a:endParaRPr lang="zh-CN" altLang="en-US" sz="4267" dirty="0">
              <a:solidFill>
                <a:srgbClr val="04509C"/>
              </a:solidFill>
              <a:latin typeface="字魂105号-简雅黑" panose="00000500000000000000" pitchFamily="2" charset="-122"/>
              <a:ea typeface="字魂105号-简雅黑" panose="00000500000000000000" pitchFamily="2" charset="-122"/>
            </a:endParaRPr>
          </a:p>
        </p:txBody>
      </p:sp>
      <p:sp>
        <p:nvSpPr>
          <p:cNvPr id="68" name="Freeform 13">
            <a:extLst>
              <a:ext uri="{FF2B5EF4-FFF2-40B4-BE49-F238E27FC236}">
                <a16:creationId xmlns="" xmlns:a16="http://schemas.microsoft.com/office/drawing/2014/main" id="{7F8F7E40-D232-475C-A327-1387E2958028}"/>
              </a:ext>
            </a:extLst>
          </p:cNvPr>
          <p:cNvSpPr>
            <a:spLocks noEditPoints="1"/>
          </p:cNvSpPr>
          <p:nvPr/>
        </p:nvSpPr>
        <p:spPr bwMode="auto">
          <a:xfrm>
            <a:off x="2916239" y="3189289"/>
            <a:ext cx="687387" cy="539751"/>
          </a:xfrm>
          <a:custGeom>
            <a:avLst/>
            <a:gdLst>
              <a:gd name="T0" fmla="*/ 282 w 766"/>
              <a:gd name="T1" fmla="*/ 304 h 600"/>
              <a:gd name="T2" fmla="*/ 391 w 766"/>
              <a:gd name="T3" fmla="*/ 248 h 600"/>
              <a:gd name="T4" fmla="*/ 596 w 766"/>
              <a:gd name="T5" fmla="*/ 213 h 600"/>
              <a:gd name="T6" fmla="*/ 652 w 766"/>
              <a:gd name="T7" fmla="*/ 129 h 600"/>
              <a:gd name="T8" fmla="*/ 570 w 766"/>
              <a:gd name="T9" fmla="*/ 186 h 600"/>
              <a:gd name="T10" fmla="*/ 391 w 766"/>
              <a:gd name="T11" fmla="*/ 195 h 600"/>
              <a:gd name="T12" fmla="*/ 766 w 766"/>
              <a:gd name="T13" fmla="*/ 80 h 600"/>
              <a:gd name="T14" fmla="*/ 465 w 766"/>
              <a:gd name="T15" fmla="*/ 32 h 600"/>
              <a:gd name="T16" fmla="*/ 437 w 766"/>
              <a:gd name="T17" fmla="*/ 0 h 600"/>
              <a:gd name="T18" fmla="*/ 154 w 766"/>
              <a:gd name="T19" fmla="*/ 32 h 600"/>
              <a:gd name="T20" fmla="*/ 175 w 766"/>
              <a:gd name="T21" fmla="*/ 80 h 600"/>
              <a:gd name="T22" fmla="*/ 216 w 766"/>
              <a:gd name="T23" fmla="*/ 135 h 600"/>
              <a:gd name="T24" fmla="*/ 706 w 766"/>
              <a:gd name="T25" fmla="*/ 80 h 600"/>
              <a:gd name="T26" fmla="*/ 355 w 766"/>
              <a:gd name="T27" fmla="*/ 394 h 600"/>
              <a:gd name="T28" fmla="*/ 706 w 766"/>
              <a:gd name="T29" fmla="*/ 410 h 600"/>
              <a:gd name="T30" fmla="*/ 361 w 766"/>
              <a:gd name="T31" fmla="*/ 427 h 600"/>
              <a:gd name="T32" fmla="*/ 362 w 766"/>
              <a:gd name="T33" fmla="*/ 478 h 600"/>
              <a:gd name="T34" fmla="*/ 437 w 766"/>
              <a:gd name="T35" fmla="*/ 595 h 600"/>
              <a:gd name="T36" fmla="*/ 465 w 766"/>
              <a:gd name="T37" fmla="*/ 478 h 600"/>
              <a:gd name="T38" fmla="*/ 603 w 766"/>
              <a:gd name="T39" fmla="*/ 592 h 600"/>
              <a:gd name="T40" fmla="*/ 591 w 766"/>
              <a:gd name="T41" fmla="*/ 478 h 600"/>
              <a:gd name="T42" fmla="*/ 766 w 766"/>
              <a:gd name="T43" fmla="*/ 427 h 600"/>
              <a:gd name="T44" fmla="*/ 747 w 766"/>
              <a:gd name="T45" fmla="*/ 80 h 600"/>
              <a:gd name="T46" fmla="*/ 161 w 766"/>
              <a:gd name="T47" fmla="*/ 310 h 600"/>
              <a:gd name="T48" fmla="*/ 235 w 766"/>
              <a:gd name="T49" fmla="*/ 236 h 600"/>
              <a:gd name="T50" fmla="*/ 86 w 766"/>
              <a:gd name="T51" fmla="*/ 236 h 600"/>
              <a:gd name="T52" fmla="*/ 208 w 766"/>
              <a:gd name="T53" fmla="*/ 325 h 600"/>
              <a:gd name="T54" fmla="*/ 181 w 766"/>
              <a:gd name="T55" fmla="*/ 325 h 600"/>
              <a:gd name="T56" fmla="*/ 188 w 766"/>
              <a:gd name="T57" fmla="*/ 339 h 600"/>
              <a:gd name="T58" fmla="*/ 196 w 766"/>
              <a:gd name="T59" fmla="*/ 510 h 600"/>
              <a:gd name="T60" fmla="*/ 129 w 766"/>
              <a:gd name="T61" fmla="*/ 510 h 600"/>
              <a:gd name="T62" fmla="*/ 137 w 766"/>
              <a:gd name="T63" fmla="*/ 339 h 600"/>
              <a:gd name="T64" fmla="*/ 145 w 766"/>
              <a:gd name="T65" fmla="*/ 325 h 600"/>
              <a:gd name="T66" fmla="*/ 0 w 766"/>
              <a:gd name="T67" fmla="*/ 438 h 600"/>
              <a:gd name="T68" fmla="*/ 66 w 766"/>
              <a:gd name="T69" fmla="*/ 600 h 600"/>
              <a:gd name="T70" fmla="*/ 89 w 766"/>
              <a:gd name="T71" fmla="*/ 432 h 600"/>
              <a:gd name="T72" fmla="*/ 230 w 766"/>
              <a:gd name="T73" fmla="*/ 600 h 600"/>
              <a:gd name="T74" fmla="*/ 253 w 766"/>
              <a:gd name="T75" fmla="*/ 432 h 600"/>
              <a:gd name="T76" fmla="*/ 321 w 766"/>
              <a:gd name="T77" fmla="*/ 600 h 600"/>
              <a:gd name="T78" fmla="*/ 208 w 766"/>
              <a:gd name="T79" fmla="*/ 325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66" h="60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gradFill>
            <a:gsLst>
              <a:gs pos="0">
                <a:srgbClr val="377EB3"/>
              </a:gs>
              <a:gs pos="100000">
                <a:srgbClr val="181E36"/>
              </a:gs>
            </a:gsLst>
            <a:lin ang="2700000" scaled="0"/>
          </a:gradFill>
          <a:ln>
            <a:noFill/>
          </a:ln>
        </p:spPr>
        <p:txBody>
          <a:bodyPr lIns="91392" tIns="45696" rIns="91392" bIns="45696"/>
          <a:lstStyle/>
          <a:p>
            <a:pPr defTabSz="914012">
              <a:defRPr/>
            </a:pPr>
            <a:endParaRPr lang="zh-CN" altLang="en-US" sz="1799">
              <a:solidFill>
                <a:srgbClr val="FFFFFF"/>
              </a:solidFill>
              <a:ea typeface="宋体" panose="02010600030101010101" pitchFamily="2" charset="-122"/>
            </a:endParaRPr>
          </a:p>
        </p:txBody>
      </p:sp>
      <p:sp>
        <p:nvSpPr>
          <p:cNvPr id="51" name="任意多边形 6">
            <a:extLst>
              <a:ext uri="{FF2B5EF4-FFF2-40B4-BE49-F238E27FC236}">
                <a16:creationId xmlns="" xmlns:a16="http://schemas.microsoft.com/office/drawing/2014/main" id="{B25AA9D7-CC24-47EE-AEAE-EF6ECB7AC326}"/>
              </a:ext>
            </a:extLst>
          </p:cNvPr>
          <p:cNvSpPr/>
          <p:nvPr/>
        </p:nvSpPr>
        <p:spPr>
          <a:xfrm rot="21255145">
            <a:off x="5630863" y="2151311"/>
            <a:ext cx="4000500" cy="1176339"/>
          </a:xfrm>
          <a:custGeom>
            <a:avLst/>
            <a:gdLst>
              <a:gd name="connsiteX0" fmla="*/ 0 w 3977640"/>
              <a:gd name="connsiteY0" fmla="*/ 1333500 h 1508760"/>
              <a:gd name="connsiteX1" fmla="*/ 624840 w 3977640"/>
              <a:gd name="connsiteY1" fmla="*/ 655320 h 1508760"/>
              <a:gd name="connsiteX2" fmla="*/ 1264920 w 3977640"/>
              <a:gd name="connsiteY2" fmla="*/ 1074420 h 1508760"/>
              <a:gd name="connsiteX3" fmla="*/ 2049780 w 3977640"/>
              <a:gd name="connsiteY3" fmla="*/ 342900 h 1508760"/>
              <a:gd name="connsiteX4" fmla="*/ 2682240 w 3977640"/>
              <a:gd name="connsiteY4" fmla="*/ 982980 h 1508760"/>
              <a:gd name="connsiteX5" fmla="*/ 3406140 w 3977640"/>
              <a:gd name="connsiteY5" fmla="*/ 266700 h 1508760"/>
              <a:gd name="connsiteX6" fmla="*/ 3185160 w 3977640"/>
              <a:gd name="connsiteY6" fmla="*/ 83820 h 1508760"/>
              <a:gd name="connsiteX7" fmla="*/ 3977640 w 3977640"/>
              <a:gd name="connsiteY7" fmla="*/ 0 h 1508760"/>
              <a:gd name="connsiteX8" fmla="*/ 3909060 w 3977640"/>
              <a:gd name="connsiteY8" fmla="*/ 777240 h 1508760"/>
              <a:gd name="connsiteX9" fmla="*/ 3703320 w 3977640"/>
              <a:gd name="connsiteY9" fmla="*/ 594360 h 1508760"/>
              <a:gd name="connsiteX10" fmla="*/ 2689860 w 3977640"/>
              <a:gd name="connsiteY10" fmla="*/ 1501140 h 1508760"/>
              <a:gd name="connsiteX11" fmla="*/ 2065020 w 3977640"/>
              <a:gd name="connsiteY11" fmla="*/ 861060 h 1508760"/>
              <a:gd name="connsiteX12" fmla="*/ 1264920 w 3977640"/>
              <a:gd name="connsiteY12" fmla="*/ 1508760 h 1508760"/>
              <a:gd name="connsiteX13" fmla="*/ 655320 w 3977640"/>
              <a:gd name="connsiteY13" fmla="*/ 1059180 h 1508760"/>
              <a:gd name="connsiteX14" fmla="*/ 198120 w 3977640"/>
              <a:gd name="connsiteY14" fmla="*/ 1493520 h 1508760"/>
              <a:gd name="connsiteX15" fmla="*/ 0 w 3977640"/>
              <a:gd name="connsiteY15" fmla="*/ 1333500 h 1508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77640" h="1508760">
                <a:moveTo>
                  <a:pt x="0" y="1333500"/>
                </a:moveTo>
                <a:lnTo>
                  <a:pt x="624840" y="655320"/>
                </a:lnTo>
                <a:lnTo>
                  <a:pt x="1264920" y="1074420"/>
                </a:lnTo>
                <a:lnTo>
                  <a:pt x="2049780" y="342900"/>
                </a:lnTo>
                <a:lnTo>
                  <a:pt x="2682240" y="982980"/>
                </a:lnTo>
                <a:lnTo>
                  <a:pt x="3406140" y="266700"/>
                </a:lnTo>
                <a:lnTo>
                  <a:pt x="3185160" y="83820"/>
                </a:lnTo>
                <a:lnTo>
                  <a:pt x="3977640" y="0"/>
                </a:lnTo>
                <a:lnTo>
                  <a:pt x="3909060" y="777240"/>
                </a:lnTo>
                <a:lnTo>
                  <a:pt x="3703320" y="594360"/>
                </a:lnTo>
                <a:lnTo>
                  <a:pt x="2689860" y="1501140"/>
                </a:lnTo>
                <a:lnTo>
                  <a:pt x="2065020" y="861060"/>
                </a:lnTo>
                <a:lnTo>
                  <a:pt x="1264920" y="1508760"/>
                </a:lnTo>
                <a:lnTo>
                  <a:pt x="655320" y="1059180"/>
                </a:lnTo>
                <a:lnTo>
                  <a:pt x="198120" y="1493520"/>
                </a:lnTo>
                <a:lnTo>
                  <a:pt x="0" y="1333500"/>
                </a:lnTo>
                <a:close/>
              </a:path>
            </a:pathLst>
          </a:custGeom>
          <a:gradFill>
            <a:gsLst>
              <a:gs pos="0">
                <a:srgbClr val="377EB3"/>
              </a:gs>
              <a:gs pos="100000">
                <a:srgbClr val="181E3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012">
              <a:lnSpc>
                <a:spcPct val="120000"/>
              </a:lnSpc>
              <a:defRPr/>
            </a:pPr>
            <a:endParaRPr lang="zh-CN" altLang="en-US" sz="1799" dirty="0">
              <a:solidFill>
                <a:srgbClr val="D2D2D2">
                  <a:lumMod val="50000"/>
                </a:srgbClr>
              </a:solidFill>
              <a:ea typeface="字魂105号-简雅黑" panose="00000500000000000000" pitchFamily="2" charset="-122"/>
              <a:cs typeface="+mn-ea"/>
              <a:sym typeface="Arial" panose="020B0604020202020204" pitchFamily="34" charset="0"/>
            </a:endParaRPr>
          </a:p>
        </p:txBody>
      </p:sp>
      <p:cxnSp>
        <p:nvCxnSpPr>
          <p:cNvPr id="52" name="直接连接符 8">
            <a:extLst>
              <a:ext uri="{FF2B5EF4-FFF2-40B4-BE49-F238E27FC236}">
                <a16:creationId xmlns="" xmlns:a16="http://schemas.microsoft.com/office/drawing/2014/main" id="{ED40933D-3540-45DF-8445-C25D90D874A4}"/>
              </a:ext>
            </a:extLst>
          </p:cNvPr>
          <p:cNvCxnSpPr/>
          <p:nvPr/>
        </p:nvCxnSpPr>
        <p:spPr>
          <a:xfrm>
            <a:off x="6545263" y="6189663"/>
            <a:ext cx="3897312" cy="0"/>
          </a:xfrm>
          <a:prstGeom prst="line">
            <a:avLst/>
          </a:prstGeom>
          <a:solidFill>
            <a:schemeClr val="accent1"/>
          </a:solidFill>
          <a:ln>
            <a:solidFill>
              <a:schemeClr val="bg1"/>
            </a:solidFill>
          </a:ln>
        </p:spPr>
        <p:style>
          <a:lnRef idx="1">
            <a:schemeClr val="accent1"/>
          </a:lnRef>
          <a:fillRef idx="0">
            <a:schemeClr val="accent1"/>
          </a:fillRef>
          <a:effectRef idx="0">
            <a:schemeClr val="accent1"/>
          </a:effectRef>
          <a:fontRef idx="minor">
            <a:schemeClr val="tx1"/>
          </a:fontRef>
        </p:style>
      </p:cxnSp>
      <p:sp>
        <p:nvSpPr>
          <p:cNvPr id="53" name="矩形 52">
            <a:extLst>
              <a:ext uri="{FF2B5EF4-FFF2-40B4-BE49-F238E27FC236}">
                <a16:creationId xmlns="" xmlns:a16="http://schemas.microsoft.com/office/drawing/2014/main" id="{12F29DBD-49E2-42F2-AE1E-776E33EA9178}"/>
              </a:ext>
            </a:extLst>
          </p:cNvPr>
          <p:cNvSpPr/>
          <p:nvPr/>
        </p:nvSpPr>
        <p:spPr>
          <a:xfrm>
            <a:off x="7926389" y="4165602"/>
            <a:ext cx="398463" cy="2024063"/>
          </a:xfrm>
          <a:prstGeom prst="rect">
            <a:avLst/>
          </a:prstGeom>
          <a:gradFill>
            <a:gsLst>
              <a:gs pos="0">
                <a:srgbClr val="377EB3"/>
              </a:gs>
              <a:gs pos="100000">
                <a:srgbClr val="181E36"/>
              </a:gs>
            </a:gsLst>
            <a:lin ang="2700000" scaled="0"/>
          </a:gradFill>
          <a:ln>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012">
              <a:lnSpc>
                <a:spcPct val="120000"/>
              </a:lnSpc>
              <a:defRPr/>
            </a:pPr>
            <a:endParaRPr lang="zh-CN" altLang="en-US" sz="1799" dirty="0">
              <a:solidFill>
                <a:srgbClr val="D2D2D2">
                  <a:lumMod val="50000"/>
                </a:srgbClr>
              </a:solidFill>
              <a:ea typeface="字魂105号-简雅黑" panose="00000500000000000000" pitchFamily="2" charset="-122"/>
              <a:cs typeface="+mn-ea"/>
              <a:sym typeface="Arial" panose="020B0604020202020204" pitchFamily="34" charset="0"/>
            </a:endParaRPr>
          </a:p>
        </p:txBody>
      </p:sp>
      <p:sp>
        <p:nvSpPr>
          <p:cNvPr id="56" name="矩形 55">
            <a:extLst>
              <a:ext uri="{FF2B5EF4-FFF2-40B4-BE49-F238E27FC236}">
                <a16:creationId xmlns="" xmlns:a16="http://schemas.microsoft.com/office/drawing/2014/main" id="{F1688694-E9D8-432C-B441-DE4D30BB6F3A}"/>
              </a:ext>
            </a:extLst>
          </p:cNvPr>
          <p:cNvSpPr/>
          <p:nvPr/>
        </p:nvSpPr>
        <p:spPr>
          <a:xfrm>
            <a:off x="8645526" y="3832226"/>
            <a:ext cx="398463" cy="2357439"/>
          </a:xfrm>
          <a:prstGeom prst="rect">
            <a:avLst/>
          </a:prstGeom>
          <a:gradFill>
            <a:gsLst>
              <a:gs pos="0">
                <a:srgbClr val="377EB3"/>
              </a:gs>
              <a:gs pos="100000">
                <a:srgbClr val="181E36"/>
              </a:gs>
            </a:gsLst>
            <a:lin ang="2700000" scaled="0"/>
          </a:gradFill>
          <a:ln>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012">
              <a:lnSpc>
                <a:spcPct val="120000"/>
              </a:lnSpc>
              <a:defRPr/>
            </a:pPr>
            <a:endParaRPr lang="zh-CN" altLang="en-US" sz="1799" dirty="0">
              <a:solidFill>
                <a:srgbClr val="D2D2D2">
                  <a:lumMod val="50000"/>
                </a:srgbClr>
              </a:solidFill>
              <a:ea typeface="字魂105号-简雅黑" panose="00000500000000000000" pitchFamily="2" charset="-122"/>
              <a:cs typeface="+mn-ea"/>
              <a:sym typeface="Arial" panose="020B0604020202020204" pitchFamily="34" charset="0"/>
            </a:endParaRPr>
          </a:p>
        </p:txBody>
      </p:sp>
      <p:sp>
        <p:nvSpPr>
          <p:cNvPr id="59" name="矩形 58">
            <a:extLst>
              <a:ext uri="{FF2B5EF4-FFF2-40B4-BE49-F238E27FC236}">
                <a16:creationId xmlns="" xmlns:a16="http://schemas.microsoft.com/office/drawing/2014/main" id="{95B1A0CB-3630-46A9-A3AB-071650CD7540}"/>
              </a:ext>
            </a:extLst>
          </p:cNvPr>
          <p:cNvSpPr/>
          <p:nvPr/>
        </p:nvSpPr>
        <p:spPr>
          <a:xfrm>
            <a:off x="10015539" y="3279775"/>
            <a:ext cx="427037" cy="2909888"/>
          </a:xfrm>
          <a:prstGeom prst="rect">
            <a:avLst/>
          </a:prstGeom>
          <a:gradFill>
            <a:gsLst>
              <a:gs pos="0">
                <a:srgbClr val="377EB3"/>
              </a:gs>
              <a:gs pos="100000">
                <a:srgbClr val="181E36"/>
              </a:gs>
            </a:gsLst>
            <a:lin ang="2700000" scaled="0"/>
          </a:gradFill>
          <a:ln>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012">
              <a:lnSpc>
                <a:spcPct val="120000"/>
              </a:lnSpc>
              <a:defRPr/>
            </a:pPr>
            <a:endParaRPr lang="zh-CN" altLang="en-US" sz="1799" dirty="0">
              <a:solidFill>
                <a:srgbClr val="D2D2D2">
                  <a:lumMod val="50000"/>
                </a:srgbClr>
              </a:solidFill>
              <a:ea typeface="字魂105号-简雅黑" panose="00000500000000000000" pitchFamily="2" charset="-122"/>
              <a:cs typeface="+mn-ea"/>
              <a:sym typeface="Arial" panose="020B0604020202020204" pitchFamily="34" charset="0"/>
            </a:endParaRPr>
          </a:p>
        </p:txBody>
      </p:sp>
      <p:sp>
        <p:nvSpPr>
          <p:cNvPr id="64" name="矩形 63">
            <a:extLst>
              <a:ext uri="{FF2B5EF4-FFF2-40B4-BE49-F238E27FC236}">
                <a16:creationId xmlns="" xmlns:a16="http://schemas.microsoft.com/office/drawing/2014/main" id="{C895BEAB-8CC3-4681-B707-0CBEA39D3135}"/>
              </a:ext>
            </a:extLst>
          </p:cNvPr>
          <p:cNvSpPr/>
          <p:nvPr/>
        </p:nvSpPr>
        <p:spPr>
          <a:xfrm>
            <a:off x="9293226" y="3540125"/>
            <a:ext cx="427039" cy="2649539"/>
          </a:xfrm>
          <a:prstGeom prst="rect">
            <a:avLst/>
          </a:prstGeom>
          <a:gradFill>
            <a:gsLst>
              <a:gs pos="0">
                <a:srgbClr val="377EB3"/>
              </a:gs>
              <a:gs pos="100000">
                <a:srgbClr val="181E36"/>
              </a:gs>
            </a:gsLst>
            <a:lin ang="2700000" scaled="0"/>
          </a:gradFill>
          <a:ln>
            <a:noFill/>
          </a:ln>
          <a:extLst/>
        </p:spPr>
        <p:txBody>
          <a:bodyPr lIns="128531" tIns="64265" rIns="128531" bIns="64265"/>
          <a:lstStyle/>
          <a:p>
            <a:pPr defTabSz="914012">
              <a:lnSpc>
                <a:spcPct val="120000"/>
              </a:lnSpc>
              <a:defRPr/>
            </a:pPr>
            <a:endParaRPr lang="zh-CN" altLang="en-US" sz="1799" dirty="0">
              <a:solidFill>
                <a:srgbClr val="D2D2D2">
                  <a:lumMod val="50000"/>
                </a:srgbClr>
              </a:solidFill>
              <a:ea typeface="字魂105号-简雅黑" panose="00000500000000000000" pitchFamily="2" charset="-122"/>
              <a:cs typeface="+mn-ea"/>
              <a:sym typeface="Arial" panose="020B0604020202020204" pitchFamily="34" charset="0"/>
            </a:endParaRPr>
          </a:p>
        </p:txBody>
      </p:sp>
      <p:sp>
        <p:nvSpPr>
          <p:cNvPr id="69" name="矩形 68">
            <a:extLst>
              <a:ext uri="{FF2B5EF4-FFF2-40B4-BE49-F238E27FC236}">
                <a16:creationId xmlns="" xmlns:a16="http://schemas.microsoft.com/office/drawing/2014/main" id="{7661AC33-ACCC-4C34-A65D-50FDE29983EA}"/>
              </a:ext>
            </a:extLst>
          </p:cNvPr>
          <p:cNvSpPr/>
          <p:nvPr/>
        </p:nvSpPr>
        <p:spPr>
          <a:xfrm>
            <a:off x="7245351" y="4403725"/>
            <a:ext cx="398463" cy="1785939"/>
          </a:xfrm>
          <a:prstGeom prst="rect">
            <a:avLst/>
          </a:prstGeom>
          <a:gradFill>
            <a:gsLst>
              <a:gs pos="0">
                <a:srgbClr val="377EB3"/>
              </a:gs>
              <a:gs pos="100000">
                <a:srgbClr val="181E36"/>
              </a:gs>
            </a:gsLst>
            <a:lin ang="2700000" scaled="0"/>
          </a:gradFill>
          <a:ln>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012">
              <a:lnSpc>
                <a:spcPct val="120000"/>
              </a:lnSpc>
              <a:defRPr/>
            </a:pPr>
            <a:endParaRPr lang="zh-CN" altLang="en-US" sz="1799" dirty="0">
              <a:solidFill>
                <a:srgbClr val="D2D2D2">
                  <a:lumMod val="50000"/>
                </a:srgbClr>
              </a:solidFill>
              <a:ea typeface="字魂105号-简雅黑" panose="00000500000000000000" pitchFamily="2" charset="-122"/>
              <a:cs typeface="+mn-ea"/>
              <a:sym typeface="Arial" panose="020B0604020202020204" pitchFamily="34" charset="0"/>
            </a:endParaRPr>
          </a:p>
        </p:txBody>
      </p:sp>
      <p:sp>
        <p:nvSpPr>
          <p:cNvPr id="70" name="矩形 69">
            <a:extLst>
              <a:ext uri="{FF2B5EF4-FFF2-40B4-BE49-F238E27FC236}">
                <a16:creationId xmlns="" xmlns:a16="http://schemas.microsoft.com/office/drawing/2014/main" id="{643F12C6-8D12-42A3-B412-6FB3C576E22D}"/>
              </a:ext>
            </a:extLst>
          </p:cNvPr>
          <p:cNvSpPr/>
          <p:nvPr/>
        </p:nvSpPr>
        <p:spPr>
          <a:xfrm>
            <a:off x="6545263" y="4735514"/>
            <a:ext cx="400051" cy="1454151"/>
          </a:xfrm>
          <a:prstGeom prst="rect">
            <a:avLst/>
          </a:prstGeom>
          <a:gradFill>
            <a:gsLst>
              <a:gs pos="0">
                <a:srgbClr val="377EB3"/>
              </a:gs>
              <a:gs pos="100000">
                <a:srgbClr val="181E36"/>
              </a:gs>
            </a:gsLst>
            <a:lin ang="2700000" scaled="0"/>
          </a:gradFill>
          <a:ln>
            <a:noFill/>
          </a:ln>
          <a:extLst/>
        </p:spPr>
        <p:txBody>
          <a:bodyPr lIns="128531" tIns="64265" rIns="128531" bIns="64265"/>
          <a:lstStyle/>
          <a:p>
            <a:pPr defTabSz="914012">
              <a:lnSpc>
                <a:spcPct val="120000"/>
              </a:lnSpc>
              <a:defRPr/>
            </a:pPr>
            <a:endParaRPr lang="zh-CN" altLang="en-US" sz="1799" dirty="0">
              <a:solidFill>
                <a:srgbClr val="D2D2D2">
                  <a:lumMod val="50000"/>
                </a:srgbClr>
              </a:solidFill>
              <a:ea typeface="字魂105号-简雅黑" panose="00000500000000000000" pitchFamily="2" charset="-122"/>
              <a:cs typeface="+mn-ea"/>
              <a:sym typeface="Arial" panose="020B0604020202020204" pitchFamily="34" charset="0"/>
            </a:endParaRPr>
          </a:p>
        </p:txBody>
      </p:sp>
      <p:sp>
        <p:nvSpPr>
          <p:cNvPr id="71" name="文本框 70">
            <a:extLst>
              <a:ext uri="{FF2B5EF4-FFF2-40B4-BE49-F238E27FC236}">
                <a16:creationId xmlns="" xmlns:a16="http://schemas.microsoft.com/office/drawing/2014/main" id="{441A0627-6A74-4F41-9B4E-ED0DB2BB1C66}"/>
              </a:ext>
            </a:extLst>
          </p:cNvPr>
          <p:cNvSpPr txBox="1"/>
          <p:nvPr/>
        </p:nvSpPr>
        <p:spPr>
          <a:xfrm>
            <a:off x="9188449" y="4632325"/>
            <a:ext cx="515939" cy="2097088"/>
          </a:xfrm>
          <a:prstGeom prst="rect">
            <a:avLst/>
          </a:prstGeom>
          <a:noFill/>
          <a:ln w="19050" cap="flat">
            <a:noFill/>
            <a:prstDash val="solid"/>
            <a:miter lim="800000"/>
          </a:ln>
          <a:effectLst>
            <a:outerShdw blurRad="63500" sx="102000" sy="102000" algn="ctr" rotWithShape="0">
              <a:prstClr val="black">
                <a:alpha val="40000"/>
              </a:prstClr>
            </a:outerShdw>
          </a:effectLst>
        </p:spPr>
        <p:txBody>
          <a:bodyPr lIns="91392" tIns="45696" rIns="91392" bIns="45696"/>
          <a:lstStyle>
            <a:defPPr>
              <a:defRPr lang="zh-CN"/>
            </a:defPPr>
            <a:lvl1pPr algn="r">
              <a:defRPr sz="2000">
                <a:solidFill>
                  <a:schemeClr val="bg1"/>
                </a:solidFill>
                <a:latin typeface="Lifeline JL" panose="00000400000000000000" pitchFamily="2" charset="0"/>
                <a:ea typeface="微软雅黑" panose="020B0503020204020204" pitchFamily="34" charset="-122"/>
                <a:cs typeface="+mn-ea"/>
              </a:defRPr>
            </a:lvl1pPr>
          </a:lstStyle>
          <a:p>
            <a:pPr defTabSz="914012">
              <a:defRPr/>
            </a:pPr>
            <a:r>
              <a:rPr lang="zh-CN" altLang="en-US" sz="1799" dirty="0">
                <a:solidFill>
                  <a:srgbClr val="FFFFFF"/>
                </a:solidFill>
                <a:latin typeface="字魂105号-简雅黑" panose="00000500000000000000" pitchFamily="2" charset="-122"/>
                <a:ea typeface="字魂105号-简雅黑" panose="00000500000000000000" pitchFamily="2" charset="-122"/>
              </a:rPr>
              <a:t>互联网项目</a:t>
            </a:r>
          </a:p>
        </p:txBody>
      </p:sp>
      <p:sp>
        <p:nvSpPr>
          <p:cNvPr id="72" name="文本框 71">
            <a:extLst>
              <a:ext uri="{FF2B5EF4-FFF2-40B4-BE49-F238E27FC236}">
                <a16:creationId xmlns="" xmlns:a16="http://schemas.microsoft.com/office/drawing/2014/main" id="{F82EE5E4-A130-4182-A7F1-131A414EA890}"/>
              </a:ext>
            </a:extLst>
          </p:cNvPr>
          <p:cNvSpPr txBox="1"/>
          <p:nvPr/>
        </p:nvSpPr>
        <p:spPr>
          <a:xfrm>
            <a:off x="8609014" y="4619626"/>
            <a:ext cx="434975" cy="1951039"/>
          </a:xfrm>
          <a:prstGeom prst="rect">
            <a:avLst/>
          </a:prstGeom>
          <a:noFill/>
          <a:ln w="19050" cap="flat">
            <a:noFill/>
            <a:prstDash val="solid"/>
            <a:miter lim="800000"/>
          </a:ln>
          <a:effectLst>
            <a:outerShdw blurRad="63500" sx="102000" sy="102000" algn="ctr" rotWithShape="0">
              <a:prstClr val="black">
                <a:alpha val="40000"/>
              </a:prstClr>
            </a:outerShdw>
          </a:effectLst>
        </p:spPr>
        <p:txBody>
          <a:bodyPr lIns="91392" tIns="45696" rIns="91392" bIns="45696"/>
          <a:lstStyle>
            <a:defPPr>
              <a:defRPr lang="zh-CN"/>
            </a:defPPr>
            <a:lvl1pPr algn="r">
              <a:defRPr sz="2000">
                <a:solidFill>
                  <a:schemeClr val="bg1"/>
                </a:solidFill>
                <a:latin typeface="Lifeline JL" panose="00000400000000000000" pitchFamily="2" charset="0"/>
                <a:ea typeface="微软雅黑" panose="020B0503020204020204" pitchFamily="34" charset="-122"/>
                <a:cs typeface="+mn-ea"/>
              </a:defRPr>
            </a:lvl1pPr>
          </a:lstStyle>
          <a:p>
            <a:pPr defTabSz="914012">
              <a:defRPr/>
            </a:pPr>
            <a:r>
              <a:rPr lang="zh-CN" altLang="en-US" sz="1799" dirty="0">
                <a:solidFill>
                  <a:srgbClr val="FFFFFF"/>
                </a:solidFill>
                <a:latin typeface="字魂105号-简雅黑" panose="00000500000000000000" pitchFamily="2" charset="-122"/>
                <a:ea typeface="字魂105号-简雅黑" panose="00000500000000000000" pitchFamily="2" charset="-122"/>
              </a:rPr>
              <a:t>互联网项目</a:t>
            </a:r>
          </a:p>
        </p:txBody>
      </p:sp>
      <p:sp>
        <p:nvSpPr>
          <p:cNvPr id="73" name="文本框 72">
            <a:extLst>
              <a:ext uri="{FF2B5EF4-FFF2-40B4-BE49-F238E27FC236}">
                <a16:creationId xmlns="" xmlns:a16="http://schemas.microsoft.com/office/drawing/2014/main" id="{7A39DB9D-9036-49C8-9137-0C86BF19CC48}"/>
              </a:ext>
            </a:extLst>
          </p:cNvPr>
          <p:cNvSpPr txBox="1"/>
          <p:nvPr/>
        </p:nvSpPr>
        <p:spPr>
          <a:xfrm>
            <a:off x="7921908" y="4803974"/>
            <a:ext cx="417513" cy="2192337"/>
          </a:xfrm>
          <a:prstGeom prst="rect">
            <a:avLst/>
          </a:prstGeom>
          <a:noFill/>
          <a:ln w="19050" cap="flat">
            <a:noFill/>
            <a:prstDash val="solid"/>
            <a:miter lim="800000"/>
          </a:ln>
          <a:effectLst>
            <a:outerShdw blurRad="63500" sx="102000" sy="102000" algn="ctr" rotWithShape="0">
              <a:prstClr val="black">
                <a:alpha val="40000"/>
              </a:prstClr>
            </a:outerShdw>
          </a:effectLst>
        </p:spPr>
        <p:txBody>
          <a:bodyPr lIns="91392" tIns="45696" rIns="91392" bIns="45696"/>
          <a:lstStyle>
            <a:defPPr>
              <a:defRPr lang="zh-CN"/>
            </a:defPPr>
            <a:lvl1pPr algn="r">
              <a:defRPr sz="2000">
                <a:solidFill>
                  <a:schemeClr val="bg1"/>
                </a:solidFill>
                <a:latin typeface="Lifeline JL" panose="00000400000000000000" pitchFamily="2" charset="0"/>
                <a:ea typeface="微软雅黑" panose="020B0503020204020204" pitchFamily="34" charset="-122"/>
                <a:cs typeface="+mn-ea"/>
              </a:defRPr>
            </a:lvl1pPr>
          </a:lstStyle>
          <a:p>
            <a:pPr defTabSz="914012">
              <a:defRPr/>
            </a:pPr>
            <a:r>
              <a:rPr lang="zh-CN" altLang="en-US" sz="1600" dirty="0">
                <a:solidFill>
                  <a:srgbClr val="FFFFFF"/>
                </a:solidFill>
                <a:latin typeface="字魂105号-简雅黑" panose="00000500000000000000" pitchFamily="2" charset="-122"/>
                <a:ea typeface="字魂105号-简雅黑" panose="00000500000000000000" pitchFamily="2" charset="-122"/>
              </a:rPr>
              <a:t>互联网项目</a:t>
            </a:r>
          </a:p>
        </p:txBody>
      </p:sp>
      <p:sp>
        <p:nvSpPr>
          <p:cNvPr id="74" name="文本框 73">
            <a:extLst>
              <a:ext uri="{FF2B5EF4-FFF2-40B4-BE49-F238E27FC236}">
                <a16:creationId xmlns="" xmlns:a16="http://schemas.microsoft.com/office/drawing/2014/main" id="{3B250CC7-EB59-44CA-A43D-78CE265F5538}"/>
              </a:ext>
            </a:extLst>
          </p:cNvPr>
          <p:cNvSpPr txBox="1"/>
          <p:nvPr/>
        </p:nvSpPr>
        <p:spPr>
          <a:xfrm>
            <a:off x="6525622" y="4859339"/>
            <a:ext cx="423863" cy="849312"/>
          </a:xfrm>
          <a:prstGeom prst="rect">
            <a:avLst/>
          </a:prstGeom>
          <a:noFill/>
          <a:ln w="19050" cap="flat">
            <a:noFill/>
            <a:prstDash val="solid"/>
            <a:miter lim="800000"/>
          </a:ln>
          <a:effectLst>
            <a:outerShdw blurRad="63500" sx="102000" sy="102000" algn="ctr" rotWithShape="0">
              <a:prstClr val="black">
                <a:alpha val="40000"/>
              </a:prstClr>
            </a:outerShdw>
          </a:effectLst>
        </p:spPr>
        <p:txBody>
          <a:bodyPr lIns="91392" tIns="45696" rIns="91392" bIns="45696"/>
          <a:lstStyle>
            <a:defPPr>
              <a:defRPr lang="zh-CN"/>
            </a:defPPr>
            <a:lvl1pPr algn="r">
              <a:defRPr sz="2000">
                <a:solidFill>
                  <a:schemeClr val="bg1"/>
                </a:solidFill>
                <a:latin typeface="Lifeline JL" panose="00000400000000000000" pitchFamily="2" charset="0"/>
                <a:ea typeface="微软雅黑" panose="020B0503020204020204" pitchFamily="34" charset="-122"/>
                <a:cs typeface="+mn-ea"/>
              </a:defRPr>
            </a:lvl1pPr>
          </a:lstStyle>
          <a:p>
            <a:pPr defTabSz="914012">
              <a:defRPr/>
            </a:pPr>
            <a:r>
              <a:rPr lang="zh-CN" altLang="en-US" sz="1600" dirty="0">
                <a:solidFill>
                  <a:srgbClr val="FFFFFF"/>
                </a:solidFill>
                <a:latin typeface="字魂105号-简雅黑" panose="00000500000000000000" pitchFamily="2" charset="-122"/>
                <a:ea typeface="字魂105号-简雅黑" panose="00000500000000000000" pitchFamily="2" charset="-122"/>
              </a:rPr>
              <a:t>互联网项目</a:t>
            </a:r>
          </a:p>
        </p:txBody>
      </p:sp>
      <p:sp>
        <p:nvSpPr>
          <p:cNvPr id="75" name="文本框 74">
            <a:extLst>
              <a:ext uri="{FF2B5EF4-FFF2-40B4-BE49-F238E27FC236}">
                <a16:creationId xmlns="" xmlns:a16="http://schemas.microsoft.com/office/drawing/2014/main" id="{E1CA50A0-AD5B-4C0E-8D7A-A0D16961F387}"/>
              </a:ext>
            </a:extLst>
          </p:cNvPr>
          <p:cNvSpPr txBox="1"/>
          <p:nvPr/>
        </p:nvSpPr>
        <p:spPr>
          <a:xfrm>
            <a:off x="7210322" y="4821239"/>
            <a:ext cx="471487" cy="1217612"/>
          </a:xfrm>
          <a:prstGeom prst="rect">
            <a:avLst/>
          </a:prstGeom>
          <a:noFill/>
          <a:ln w="19050" cap="flat">
            <a:noFill/>
            <a:prstDash val="solid"/>
            <a:miter lim="800000"/>
          </a:ln>
          <a:effectLst>
            <a:outerShdw blurRad="63500" sx="102000" sy="102000" algn="ctr" rotWithShape="0">
              <a:prstClr val="black">
                <a:alpha val="40000"/>
              </a:prstClr>
            </a:outerShdw>
          </a:effectLst>
        </p:spPr>
        <p:txBody>
          <a:bodyPr lIns="91392" tIns="45696" rIns="91392" bIns="45696"/>
          <a:lstStyle>
            <a:defPPr>
              <a:defRPr lang="zh-CN"/>
            </a:defPPr>
            <a:lvl1pPr algn="r">
              <a:defRPr sz="2000">
                <a:solidFill>
                  <a:schemeClr val="bg1"/>
                </a:solidFill>
                <a:latin typeface="Lifeline JL" panose="00000400000000000000" pitchFamily="2" charset="0"/>
                <a:ea typeface="微软雅黑" panose="020B0503020204020204" pitchFamily="34" charset="-122"/>
                <a:cs typeface="+mn-ea"/>
              </a:defRPr>
            </a:lvl1pPr>
          </a:lstStyle>
          <a:p>
            <a:pPr defTabSz="914012">
              <a:defRPr/>
            </a:pPr>
            <a:r>
              <a:rPr lang="zh-CN" altLang="en-US" sz="1600" dirty="0">
                <a:solidFill>
                  <a:srgbClr val="FFFFFF"/>
                </a:solidFill>
                <a:latin typeface="字魂105号-简雅黑" panose="00000500000000000000" pitchFamily="2" charset="-122"/>
                <a:ea typeface="字魂105号-简雅黑" panose="00000500000000000000" pitchFamily="2" charset="-122"/>
              </a:rPr>
              <a:t>互联网项目</a:t>
            </a:r>
          </a:p>
        </p:txBody>
      </p:sp>
      <p:sp>
        <p:nvSpPr>
          <p:cNvPr id="76" name="文本框 75">
            <a:extLst>
              <a:ext uri="{FF2B5EF4-FFF2-40B4-BE49-F238E27FC236}">
                <a16:creationId xmlns="" xmlns:a16="http://schemas.microsoft.com/office/drawing/2014/main" id="{AEB59B39-B17E-4862-AFD6-C54E9A206F9B}"/>
              </a:ext>
            </a:extLst>
          </p:cNvPr>
          <p:cNvSpPr txBox="1"/>
          <p:nvPr/>
        </p:nvSpPr>
        <p:spPr>
          <a:xfrm>
            <a:off x="9914659" y="2424324"/>
            <a:ext cx="760144" cy="297454"/>
          </a:xfrm>
          <a:prstGeom prst="rect">
            <a:avLst/>
          </a:prstGeom>
          <a:noFill/>
        </p:spPr>
        <p:txBody>
          <a:bodyPr wrap="none">
            <a:spAutoFit/>
          </a:bodyPr>
          <a:lstStyle/>
          <a:p>
            <a:pPr defTabSz="914012">
              <a:defRPr/>
            </a:pPr>
            <a:r>
              <a:rPr lang="en-US" altLang="zh-CN" sz="1333" dirty="0">
                <a:solidFill>
                  <a:schemeClr val="tx1">
                    <a:lumMod val="85000"/>
                    <a:lumOff val="15000"/>
                  </a:schemeClr>
                </a:solidFill>
                <a:latin typeface="字魂105号-简雅黑" panose="00000500000000000000" pitchFamily="2" charset="-122"/>
                <a:ea typeface="字魂105号-简雅黑" panose="00000500000000000000" pitchFamily="2" charset="-122"/>
              </a:rPr>
              <a:t>105.8%</a:t>
            </a:r>
            <a:endParaRPr lang="zh-CN" altLang="en-US" sz="1333"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77" name="文本框 76">
            <a:extLst>
              <a:ext uri="{FF2B5EF4-FFF2-40B4-BE49-F238E27FC236}">
                <a16:creationId xmlns="" xmlns:a16="http://schemas.microsoft.com/office/drawing/2014/main" id="{52A6A313-87C0-4399-B692-94DC02783FD8}"/>
              </a:ext>
            </a:extLst>
          </p:cNvPr>
          <p:cNvSpPr txBox="1"/>
          <p:nvPr/>
        </p:nvSpPr>
        <p:spPr>
          <a:xfrm>
            <a:off x="9212985" y="2856124"/>
            <a:ext cx="659155" cy="297454"/>
          </a:xfrm>
          <a:prstGeom prst="rect">
            <a:avLst/>
          </a:prstGeom>
          <a:noFill/>
        </p:spPr>
        <p:txBody>
          <a:bodyPr wrap="none">
            <a:spAutoFit/>
          </a:bodyPr>
          <a:lstStyle/>
          <a:p>
            <a:pPr defTabSz="914012">
              <a:defRPr/>
            </a:pPr>
            <a:r>
              <a:rPr lang="en-US" altLang="zh-CN" sz="1333" dirty="0">
                <a:solidFill>
                  <a:schemeClr val="tx1">
                    <a:lumMod val="85000"/>
                    <a:lumOff val="15000"/>
                  </a:schemeClr>
                </a:solidFill>
                <a:latin typeface="字魂105号-简雅黑" panose="00000500000000000000" pitchFamily="2" charset="-122"/>
                <a:ea typeface="宋体" panose="02010600030101010101" pitchFamily="2" charset="-122"/>
              </a:rPr>
              <a:t>95.8%</a:t>
            </a:r>
            <a:endParaRPr lang="zh-CN" altLang="en-US" sz="1333" dirty="0">
              <a:solidFill>
                <a:schemeClr val="tx1">
                  <a:lumMod val="85000"/>
                  <a:lumOff val="15000"/>
                </a:schemeClr>
              </a:solidFill>
              <a:latin typeface="字魂105号-简雅黑" panose="00000500000000000000" pitchFamily="2" charset="-122"/>
              <a:ea typeface="宋体" panose="02010600030101010101" pitchFamily="2" charset="-122"/>
            </a:endParaRPr>
          </a:p>
        </p:txBody>
      </p:sp>
      <p:sp>
        <p:nvSpPr>
          <p:cNvPr id="78" name="文本框 77">
            <a:extLst>
              <a:ext uri="{FF2B5EF4-FFF2-40B4-BE49-F238E27FC236}">
                <a16:creationId xmlns="" xmlns:a16="http://schemas.microsoft.com/office/drawing/2014/main" id="{FF6F2CB4-6021-402A-BB7F-761EF859AC9B}"/>
              </a:ext>
            </a:extLst>
          </p:cNvPr>
          <p:cNvSpPr txBox="1"/>
          <p:nvPr/>
        </p:nvSpPr>
        <p:spPr>
          <a:xfrm>
            <a:off x="8512896" y="3245062"/>
            <a:ext cx="663964" cy="297454"/>
          </a:xfrm>
          <a:prstGeom prst="rect">
            <a:avLst/>
          </a:prstGeom>
          <a:noFill/>
        </p:spPr>
        <p:txBody>
          <a:bodyPr wrap="none">
            <a:spAutoFit/>
          </a:bodyPr>
          <a:lstStyle/>
          <a:p>
            <a:pPr defTabSz="914012">
              <a:defRPr/>
            </a:pPr>
            <a:r>
              <a:rPr lang="en-US" altLang="zh-CN" sz="1333" dirty="0">
                <a:solidFill>
                  <a:schemeClr val="tx1">
                    <a:lumMod val="85000"/>
                    <a:lumOff val="15000"/>
                  </a:schemeClr>
                </a:solidFill>
                <a:latin typeface="字魂105号-简雅黑" panose="00000500000000000000" pitchFamily="2" charset="-122"/>
                <a:ea typeface="宋体" panose="02010600030101010101" pitchFamily="2" charset="-122"/>
              </a:rPr>
              <a:t>94.9%</a:t>
            </a:r>
            <a:endParaRPr lang="zh-CN" altLang="en-US" sz="1333" dirty="0">
              <a:solidFill>
                <a:schemeClr val="tx1">
                  <a:lumMod val="85000"/>
                  <a:lumOff val="15000"/>
                </a:schemeClr>
              </a:solidFill>
              <a:latin typeface="字魂105号-简雅黑" panose="00000500000000000000" pitchFamily="2" charset="-122"/>
              <a:ea typeface="宋体" panose="02010600030101010101" pitchFamily="2" charset="-122"/>
            </a:endParaRPr>
          </a:p>
        </p:txBody>
      </p:sp>
      <p:sp>
        <p:nvSpPr>
          <p:cNvPr id="79" name="文本框 78">
            <a:extLst>
              <a:ext uri="{FF2B5EF4-FFF2-40B4-BE49-F238E27FC236}">
                <a16:creationId xmlns="" xmlns:a16="http://schemas.microsoft.com/office/drawing/2014/main" id="{5EE47346-02D6-4982-9B82-4ADC1C963E26}"/>
              </a:ext>
            </a:extLst>
          </p:cNvPr>
          <p:cNvSpPr txBox="1"/>
          <p:nvPr/>
        </p:nvSpPr>
        <p:spPr>
          <a:xfrm>
            <a:off x="7811221" y="3648287"/>
            <a:ext cx="667170" cy="297454"/>
          </a:xfrm>
          <a:prstGeom prst="rect">
            <a:avLst/>
          </a:prstGeom>
          <a:noFill/>
        </p:spPr>
        <p:txBody>
          <a:bodyPr wrap="none">
            <a:spAutoFit/>
          </a:bodyPr>
          <a:lstStyle/>
          <a:p>
            <a:pPr defTabSz="914012">
              <a:defRPr/>
            </a:pPr>
            <a:r>
              <a:rPr lang="en-US" altLang="zh-CN" sz="1333" dirty="0">
                <a:solidFill>
                  <a:schemeClr val="tx1">
                    <a:lumMod val="85000"/>
                    <a:lumOff val="15000"/>
                  </a:schemeClr>
                </a:solidFill>
                <a:latin typeface="字魂105号-简雅黑" panose="00000500000000000000" pitchFamily="2" charset="-122"/>
                <a:ea typeface="宋体" panose="02010600030101010101" pitchFamily="2" charset="-122"/>
              </a:rPr>
              <a:t>84.5%</a:t>
            </a:r>
            <a:endParaRPr lang="zh-CN" altLang="en-US" sz="1333" dirty="0">
              <a:solidFill>
                <a:schemeClr val="tx1">
                  <a:lumMod val="85000"/>
                  <a:lumOff val="15000"/>
                </a:schemeClr>
              </a:solidFill>
              <a:latin typeface="字魂105号-简雅黑" panose="00000500000000000000" pitchFamily="2" charset="-122"/>
              <a:ea typeface="宋体" panose="02010600030101010101" pitchFamily="2" charset="-122"/>
            </a:endParaRPr>
          </a:p>
        </p:txBody>
      </p:sp>
      <p:sp>
        <p:nvSpPr>
          <p:cNvPr id="80" name="文本框 79">
            <a:extLst>
              <a:ext uri="{FF2B5EF4-FFF2-40B4-BE49-F238E27FC236}">
                <a16:creationId xmlns="" xmlns:a16="http://schemas.microsoft.com/office/drawing/2014/main" id="{C4289CE4-7262-4CF2-A9DB-F1EEF1735388}"/>
              </a:ext>
            </a:extLst>
          </p:cNvPr>
          <p:cNvSpPr txBox="1"/>
          <p:nvPr/>
        </p:nvSpPr>
        <p:spPr>
          <a:xfrm>
            <a:off x="7111133" y="4007062"/>
            <a:ext cx="660758" cy="297454"/>
          </a:xfrm>
          <a:prstGeom prst="rect">
            <a:avLst/>
          </a:prstGeom>
          <a:noFill/>
        </p:spPr>
        <p:txBody>
          <a:bodyPr wrap="none">
            <a:spAutoFit/>
          </a:bodyPr>
          <a:lstStyle/>
          <a:p>
            <a:pPr defTabSz="914012">
              <a:defRPr/>
            </a:pPr>
            <a:r>
              <a:rPr lang="en-US" altLang="zh-CN" sz="1333" dirty="0">
                <a:solidFill>
                  <a:schemeClr val="tx1">
                    <a:lumMod val="85000"/>
                    <a:lumOff val="15000"/>
                  </a:schemeClr>
                </a:solidFill>
                <a:latin typeface="字魂105号-简雅黑" panose="00000500000000000000" pitchFamily="2" charset="-122"/>
                <a:ea typeface="宋体" panose="02010600030101010101" pitchFamily="2" charset="-122"/>
              </a:rPr>
              <a:t>81.2%</a:t>
            </a:r>
            <a:endParaRPr lang="zh-CN" altLang="en-US" sz="1333" dirty="0">
              <a:solidFill>
                <a:schemeClr val="tx1">
                  <a:lumMod val="85000"/>
                  <a:lumOff val="15000"/>
                </a:schemeClr>
              </a:solidFill>
              <a:latin typeface="字魂105号-简雅黑" panose="00000500000000000000" pitchFamily="2" charset="-122"/>
              <a:ea typeface="宋体" panose="02010600030101010101" pitchFamily="2" charset="-122"/>
            </a:endParaRPr>
          </a:p>
        </p:txBody>
      </p:sp>
      <p:sp>
        <p:nvSpPr>
          <p:cNvPr id="81" name="文本框 80">
            <a:extLst>
              <a:ext uri="{FF2B5EF4-FFF2-40B4-BE49-F238E27FC236}">
                <a16:creationId xmlns="" xmlns:a16="http://schemas.microsoft.com/office/drawing/2014/main" id="{B2EE65F2-C9B2-40E7-B2E8-07E672339B50}"/>
              </a:ext>
            </a:extLst>
          </p:cNvPr>
          <p:cNvSpPr txBox="1"/>
          <p:nvPr/>
        </p:nvSpPr>
        <p:spPr>
          <a:xfrm>
            <a:off x="6411047" y="4346787"/>
            <a:ext cx="657552" cy="297454"/>
          </a:xfrm>
          <a:prstGeom prst="rect">
            <a:avLst/>
          </a:prstGeom>
          <a:noFill/>
        </p:spPr>
        <p:txBody>
          <a:bodyPr wrap="none">
            <a:spAutoFit/>
          </a:bodyPr>
          <a:lstStyle/>
          <a:p>
            <a:pPr defTabSz="914012">
              <a:defRPr/>
            </a:pPr>
            <a:r>
              <a:rPr lang="en-US" altLang="zh-CN" sz="1333" dirty="0">
                <a:solidFill>
                  <a:schemeClr val="tx1">
                    <a:lumMod val="85000"/>
                    <a:lumOff val="15000"/>
                  </a:schemeClr>
                </a:solidFill>
                <a:latin typeface="字魂105号-简雅黑" panose="00000500000000000000" pitchFamily="2" charset="-122"/>
                <a:ea typeface="宋体" panose="02010600030101010101" pitchFamily="2" charset="-122"/>
              </a:rPr>
              <a:t>70.8%</a:t>
            </a:r>
            <a:endParaRPr lang="zh-CN" altLang="en-US" sz="1333" dirty="0">
              <a:solidFill>
                <a:schemeClr val="tx1">
                  <a:lumMod val="85000"/>
                  <a:lumOff val="15000"/>
                </a:schemeClr>
              </a:solidFill>
              <a:latin typeface="字魂105号-简雅黑" panose="00000500000000000000" pitchFamily="2" charset="-122"/>
              <a:ea typeface="宋体" panose="02010600030101010101" pitchFamily="2" charset="-122"/>
            </a:endParaRPr>
          </a:p>
        </p:txBody>
      </p:sp>
      <p:sp>
        <p:nvSpPr>
          <p:cNvPr id="82" name="文本框 81">
            <a:extLst>
              <a:ext uri="{FF2B5EF4-FFF2-40B4-BE49-F238E27FC236}">
                <a16:creationId xmlns="" xmlns:a16="http://schemas.microsoft.com/office/drawing/2014/main" id="{A0C0D736-7521-42C3-99F3-E4B78835BF6B}"/>
              </a:ext>
            </a:extLst>
          </p:cNvPr>
          <p:cNvSpPr txBox="1"/>
          <p:nvPr/>
        </p:nvSpPr>
        <p:spPr>
          <a:xfrm>
            <a:off x="9899650" y="4652965"/>
            <a:ext cx="514351" cy="2097087"/>
          </a:xfrm>
          <a:prstGeom prst="rect">
            <a:avLst/>
          </a:prstGeom>
          <a:noFill/>
          <a:ln w="19050" cap="flat">
            <a:noFill/>
            <a:prstDash val="solid"/>
            <a:miter lim="800000"/>
          </a:ln>
          <a:effectLst>
            <a:outerShdw blurRad="63500" sx="102000" sy="102000" algn="ctr" rotWithShape="0">
              <a:prstClr val="black">
                <a:alpha val="40000"/>
              </a:prstClr>
            </a:outerShdw>
          </a:effectLst>
        </p:spPr>
        <p:txBody>
          <a:bodyPr lIns="91392" tIns="45696" rIns="91392" bIns="45696"/>
          <a:lstStyle>
            <a:defPPr>
              <a:defRPr lang="zh-CN"/>
            </a:defPPr>
            <a:lvl1pPr algn="r">
              <a:defRPr sz="2000">
                <a:solidFill>
                  <a:schemeClr val="bg1"/>
                </a:solidFill>
                <a:latin typeface="Lifeline JL" panose="00000400000000000000" pitchFamily="2" charset="0"/>
                <a:ea typeface="微软雅黑" panose="020B0503020204020204" pitchFamily="34" charset="-122"/>
                <a:cs typeface="+mn-ea"/>
              </a:defRPr>
            </a:lvl1pPr>
          </a:lstStyle>
          <a:p>
            <a:pPr defTabSz="914012">
              <a:defRPr/>
            </a:pPr>
            <a:r>
              <a:rPr lang="zh-CN" altLang="en-US" sz="1799" dirty="0">
                <a:solidFill>
                  <a:srgbClr val="FFFFFF"/>
                </a:solidFill>
                <a:latin typeface="字魂105号-简雅黑" panose="00000500000000000000" pitchFamily="2" charset="-122"/>
                <a:ea typeface="字魂105号-简雅黑" panose="00000500000000000000" pitchFamily="2" charset="-122"/>
              </a:rPr>
              <a:t>互联网项目</a:t>
            </a:r>
          </a:p>
        </p:txBody>
      </p:sp>
      <p:grpSp>
        <p:nvGrpSpPr>
          <p:cNvPr id="28" name="组合 27"/>
          <p:cNvGrpSpPr/>
          <p:nvPr/>
        </p:nvGrpSpPr>
        <p:grpSpPr>
          <a:xfrm>
            <a:off x="1165846" y="240596"/>
            <a:ext cx="3537843" cy="584775"/>
            <a:chOff x="5178816" y="786732"/>
            <a:chExt cx="3537843" cy="584775"/>
          </a:xfrm>
        </p:grpSpPr>
        <p:sp>
          <p:nvSpPr>
            <p:cNvPr id="29" name="矩形 28"/>
            <p:cNvSpPr/>
            <p:nvPr/>
          </p:nvSpPr>
          <p:spPr>
            <a:xfrm>
              <a:off x="5178816" y="786732"/>
              <a:ext cx="1794082" cy="584775"/>
            </a:xfrm>
            <a:prstGeom prst="rect">
              <a:avLst/>
            </a:prstGeom>
          </p:spPr>
          <p:txBody>
            <a:bodyPr wrap="none">
              <a:spAutoFit/>
            </a:bodyPr>
            <a:lstStyle/>
            <a:p>
              <a:pPr algn="ctr"/>
              <a:r>
                <a:rPr lang="zh-CN" altLang="en-US" sz="3200" b="1" dirty="0">
                  <a:gradFill>
                    <a:gsLst>
                      <a:gs pos="0">
                        <a:schemeClr val="bg1"/>
                      </a:gs>
                      <a:gs pos="100000">
                        <a:srgbClr val="C2E5F4"/>
                      </a:gs>
                    </a:gsLst>
                    <a:lin ang="5400000" scaled="0"/>
                  </a:gradFill>
                  <a:effectLst>
                    <a:outerShdw blurRad="38100" dist="38100" dir="2700000" algn="tl">
                      <a:srgbClr val="000000">
                        <a:alpha val="43137"/>
                      </a:srgbClr>
                    </a:outerShdw>
                  </a:effectLst>
                  <a:latin typeface="字魂105号-简雅黑" panose="00000500000000000000" pitchFamily="2" charset="-122"/>
                  <a:ea typeface="字魂105号-简雅黑" panose="00000500000000000000" pitchFamily="2" charset="-122"/>
                </a:rPr>
                <a:t>行业分析</a:t>
              </a:r>
            </a:p>
          </p:txBody>
        </p:sp>
        <p:sp>
          <p:nvSpPr>
            <p:cNvPr id="34" name="文本框 33"/>
            <p:cNvSpPr txBox="1"/>
            <p:nvPr/>
          </p:nvSpPr>
          <p:spPr>
            <a:xfrm>
              <a:off x="6938608" y="1075175"/>
              <a:ext cx="1778051" cy="276999"/>
            </a:xfrm>
            <a:prstGeom prst="rect">
              <a:avLst/>
            </a:prstGeom>
            <a:noFill/>
          </p:spPr>
          <p:txBody>
            <a:bodyPr wrap="none" rtlCol="0">
              <a:spAutoFit/>
            </a:bodyPr>
            <a:lstStyle/>
            <a:p>
              <a:pPr algn="ctr"/>
              <a:r>
                <a:rPr lang="en-US" altLang="zh-CN"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rPr>
                <a:t>Internet industry analysis</a:t>
              </a:r>
              <a:endParaRPr lang="zh-CN" altLang="en-US" sz="1200" dirty="0">
                <a:solidFill>
                  <a:schemeClr val="bg1"/>
                </a:solidFill>
                <a:latin typeface="字魂45号-冰宇雅宋" panose="00000500000000000000" pitchFamily="2" charset="-122"/>
                <a:ea typeface="字魂105号-简雅黑" panose="00000500000000000000" pitchFamily="2" charset="-122"/>
                <a:cs typeface="Aparajita" panose="020B0604020202020204" pitchFamily="34" charset="0"/>
              </a:endParaRPr>
            </a:p>
          </p:txBody>
        </p:sp>
      </p:grpSp>
      <p:sp>
        <p:nvSpPr>
          <p:cNvPr id="35" name="文本框 34"/>
          <p:cNvSpPr txBox="1"/>
          <p:nvPr/>
        </p:nvSpPr>
        <p:spPr>
          <a:xfrm>
            <a:off x="9858098" y="352842"/>
            <a:ext cx="2047355" cy="461665"/>
          </a:xfrm>
          <a:prstGeom prst="rect">
            <a:avLst/>
          </a:prstGeom>
          <a:noFill/>
        </p:spPr>
        <p:txBody>
          <a:bodyPr wrap="none" rtlCol="0">
            <a:spAutoFit/>
          </a:bodyPr>
          <a:lstStyle>
            <a:defPPr>
              <a:defRPr lang="en-US"/>
            </a:defPPr>
            <a:lvl1pPr algn="ctr">
              <a:lnSpc>
                <a:spcPct val="120000"/>
              </a:lnSpc>
              <a:defRPr sz="8000">
                <a:solidFill>
                  <a:srgbClr val="8FE2FF"/>
                </a:solidFill>
                <a:effectLst>
                  <a:glow rad="139700">
                    <a:schemeClr val="accent1">
                      <a:satMod val="175000"/>
                      <a:alpha val="40000"/>
                    </a:schemeClr>
                  </a:glow>
                </a:effectLst>
                <a:latin typeface="微软雅黑 Light" panose="020B0502040204020203" pitchFamily="34" charset="-122"/>
                <a:ea typeface="微软雅黑 Light" panose="020B0502040204020203" pitchFamily="34" charset="-122"/>
                <a:cs typeface="+mn-ea"/>
              </a:defRPr>
            </a:lvl1pPr>
          </a:lstStyle>
          <a:p>
            <a:pPr>
              <a:lnSpc>
                <a:spcPct val="100000"/>
              </a:lnSpc>
            </a:pPr>
            <a:r>
              <a:rPr lang="en-US" altLang="zh-CN" sz="2400" dirty="0" smtClean="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rPr>
              <a:t>PART 01</a:t>
            </a:r>
            <a:endParaRPr lang="zh-CN" altLang="en-US" sz="2400"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38100" dist="38100" dir="2700000" algn="tl">
                  <a:srgbClr val="000000">
                    <a:alpha val="43137"/>
                  </a:srgbClr>
                </a:outerShdw>
              </a:effectLst>
              <a:latin typeface="字魂35号-经典雅黑" panose="00000500000000000000" pitchFamily="2" charset="-122"/>
              <a:ea typeface="字魂35号-经典雅黑" panose="00000500000000000000" pitchFamily="2" charset="-122"/>
              <a:sym typeface="+mn-lt"/>
            </a:endParaRPr>
          </a:p>
        </p:txBody>
      </p:sp>
    </p:spTree>
    <p:extLst>
      <p:ext uri="{BB962C8B-B14F-4D97-AF65-F5344CB8AC3E}">
        <p14:creationId xmlns:p14="http://schemas.microsoft.com/office/powerpoint/2010/main" val="1110401932"/>
      </p:ext>
    </p:extLst>
  </p:cSld>
  <p:clrMapOvr>
    <a:masterClrMapping/>
  </p:clrMapOvr>
  <p:transition spd="slow" advClick="0" advTm="1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par>
                          <p:cTn id="10" fill="hold" nodeType="afterGroup">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p:cTn id="13" dur="500" fill="hold"/>
                                        <p:tgtEl>
                                          <p:spTgt spid="31"/>
                                        </p:tgtEl>
                                        <p:attrNameLst>
                                          <p:attrName>ppt_w</p:attrName>
                                        </p:attrNameLst>
                                      </p:cBhvr>
                                      <p:tavLst>
                                        <p:tav tm="0">
                                          <p:val>
                                            <p:fltVal val="0"/>
                                          </p:val>
                                        </p:tav>
                                        <p:tav tm="100000">
                                          <p:val>
                                            <p:strVal val="#ppt_w"/>
                                          </p:val>
                                        </p:tav>
                                      </p:tavLst>
                                    </p:anim>
                                    <p:anim calcmode="lin" valueType="num">
                                      <p:cBhvr>
                                        <p:cTn id="14" dur="500" fill="hold"/>
                                        <p:tgtEl>
                                          <p:spTgt spid="31"/>
                                        </p:tgtEl>
                                        <p:attrNameLst>
                                          <p:attrName>ppt_h</p:attrName>
                                        </p:attrNameLst>
                                      </p:cBhvr>
                                      <p:tavLst>
                                        <p:tav tm="0">
                                          <p:val>
                                            <p:fltVal val="0"/>
                                          </p:val>
                                        </p:tav>
                                        <p:tav tm="100000">
                                          <p:val>
                                            <p:strVal val="#ppt_h"/>
                                          </p:val>
                                        </p:tav>
                                      </p:tavLst>
                                    </p:anim>
                                    <p:animEffect transition="in" filter="fade">
                                      <p:cBhvr>
                                        <p:cTn id="15" dur="500"/>
                                        <p:tgtEl>
                                          <p:spTgt spid="31"/>
                                        </p:tgtEl>
                                      </p:cBhvr>
                                    </p:animEffect>
                                  </p:childTnLst>
                                </p:cTn>
                              </p:par>
                            </p:childTnLst>
                          </p:cTn>
                        </p:par>
                        <p:par>
                          <p:cTn id="16" fill="hold" nodeType="afterGroup">
                            <p:stCondLst>
                              <p:cond delay="1000"/>
                            </p:stCondLst>
                            <p:childTnLst>
                              <p:par>
                                <p:cTn id="17" presetID="53" presetClass="entr" presetSubtype="16" fill="hold" nodeType="afterEffect">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cBhvr>
                                        <p:cTn id="19" dur="500" fill="hold"/>
                                        <p:tgtEl>
                                          <p:spTgt spid="32"/>
                                        </p:tgtEl>
                                        <p:attrNameLst>
                                          <p:attrName>ppt_w</p:attrName>
                                        </p:attrNameLst>
                                      </p:cBhvr>
                                      <p:tavLst>
                                        <p:tav tm="0">
                                          <p:val>
                                            <p:fltVal val="0"/>
                                          </p:val>
                                        </p:tav>
                                        <p:tav tm="100000">
                                          <p:val>
                                            <p:strVal val="#ppt_w"/>
                                          </p:val>
                                        </p:tav>
                                      </p:tavLst>
                                    </p:anim>
                                    <p:anim calcmode="lin" valueType="num">
                                      <p:cBhvr>
                                        <p:cTn id="20" dur="500" fill="hold"/>
                                        <p:tgtEl>
                                          <p:spTgt spid="32"/>
                                        </p:tgtEl>
                                        <p:attrNameLst>
                                          <p:attrName>ppt_h</p:attrName>
                                        </p:attrNameLst>
                                      </p:cBhvr>
                                      <p:tavLst>
                                        <p:tav tm="0">
                                          <p:val>
                                            <p:fltVal val="0"/>
                                          </p:val>
                                        </p:tav>
                                        <p:tav tm="100000">
                                          <p:val>
                                            <p:strVal val="#ppt_h"/>
                                          </p:val>
                                        </p:tav>
                                      </p:tavLst>
                                    </p:anim>
                                    <p:animEffect transition="in" filter="fade">
                                      <p:cBhvr>
                                        <p:cTn id="21" dur="500"/>
                                        <p:tgtEl>
                                          <p:spTgt spid="32"/>
                                        </p:tgtEl>
                                      </p:cBhvr>
                                    </p:animEffect>
                                  </p:childTnLst>
                                </p:cTn>
                              </p:par>
                            </p:childTnLst>
                          </p:cTn>
                        </p:par>
                        <p:par>
                          <p:cTn id="22" fill="hold" nodeType="afterGroup">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67"/>
                                        </p:tgtEl>
                                        <p:attrNameLst>
                                          <p:attrName>style.visibility</p:attrName>
                                        </p:attrNameLst>
                                      </p:cBhvr>
                                      <p:to>
                                        <p:strVal val="visible"/>
                                      </p:to>
                                    </p:set>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fltVal val="0"/>
                                          </p:val>
                                        </p:tav>
                                        <p:tav tm="100000">
                                          <p:val>
                                            <p:strVal val="#ppt_h"/>
                                          </p:val>
                                        </p:tav>
                                      </p:tavLst>
                                    </p:anim>
                                    <p:animEffect transition="in" filter="fade">
                                      <p:cBhvr>
                                        <p:cTn id="27" dur="500"/>
                                        <p:tgtEl>
                                          <p:spTgt spid="67"/>
                                        </p:tgtEl>
                                      </p:cBhvr>
                                    </p:animEffect>
                                  </p:childTnLst>
                                </p:cTn>
                              </p:par>
                            </p:childTnLst>
                          </p:cTn>
                        </p:par>
                        <p:par>
                          <p:cTn id="28" fill="hold" nodeType="afterGroup">
                            <p:stCondLst>
                              <p:cond delay="2000"/>
                            </p:stCondLst>
                            <p:childTnLst>
                              <p:par>
                                <p:cTn id="29" presetID="53" presetClass="entr" presetSubtype="16" fill="hold" nodeType="afterEffect">
                                  <p:stCondLst>
                                    <p:cond delay="0"/>
                                  </p:stCondLst>
                                  <p:childTnLst>
                                    <p:set>
                                      <p:cBhvr>
                                        <p:cTn id="30" dur="1" fill="hold">
                                          <p:stCondLst>
                                            <p:cond delay="0"/>
                                          </p:stCondLst>
                                        </p:cTn>
                                        <p:tgtEl>
                                          <p:spTgt spid="68"/>
                                        </p:tgtEl>
                                        <p:attrNameLst>
                                          <p:attrName>style.visibility</p:attrName>
                                        </p:attrNameLst>
                                      </p:cBhvr>
                                      <p:to>
                                        <p:strVal val="visible"/>
                                      </p:to>
                                    </p:set>
                                    <p:anim calcmode="lin" valueType="num">
                                      <p:cBhvr>
                                        <p:cTn id="31" dur="500" fill="hold"/>
                                        <p:tgtEl>
                                          <p:spTgt spid="68"/>
                                        </p:tgtEl>
                                        <p:attrNameLst>
                                          <p:attrName>ppt_w</p:attrName>
                                        </p:attrNameLst>
                                      </p:cBhvr>
                                      <p:tavLst>
                                        <p:tav tm="0">
                                          <p:val>
                                            <p:fltVal val="0"/>
                                          </p:val>
                                        </p:tav>
                                        <p:tav tm="100000">
                                          <p:val>
                                            <p:strVal val="#ppt_w"/>
                                          </p:val>
                                        </p:tav>
                                      </p:tavLst>
                                    </p:anim>
                                    <p:anim calcmode="lin" valueType="num">
                                      <p:cBhvr>
                                        <p:cTn id="32" dur="500" fill="hold"/>
                                        <p:tgtEl>
                                          <p:spTgt spid="68"/>
                                        </p:tgtEl>
                                        <p:attrNameLst>
                                          <p:attrName>ppt_h</p:attrName>
                                        </p:attrNameLst>
                                      </p:cBhvr>
                                      <p:tavLst>
                                        <p:tav tm="0">
                                          <p:val>
                                            <p:fltVal val="0"/>
                                          </p:val>
                                        </p:tav>
                                        <p:tav tm="100000">
                                          <p:val>
                                            <p:strVal val="#ppt_h"/>
                                          </p:val>
                                        </p:tav>
                                      </p:tavLst>
                                    </p:anim>
                                    <p:animEffect transition="in" filter="fade">
                                      <p:cBhvr>
                                        <p:cTn id="33" dur="500"/>
                                        <p:tgtEl>
                                          <p:spTgt spid="68"/>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59"/>
                                        </p:tgtEl>
                                        <p:attrNameLst>
                                          <p:attrName>style.visibility</p:attrName>
                                        </p:attrNameLst>
                                      </p:cBhvr>
                                      <p:to>
                                        <p:strVal val="visible"/>
                                      </p:to>
                                    </p:set>
                                    <p:animEffect transition="in" filter="wipe(down)">
                                      <p:cBhvr>
                                        <p:cTn id="36" dur="500"/>
                                        <p:tgtEl>
                                          <p:spTgt spid="59"/>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64"/>
                                        </p:tgtEl>
                                        <p:attrNameLst>
                                          <p:attrName>style.visibility</p:attrName>
                                        </p:attrNameLst>
                                      </p:cBhvr>
                                      <p:to>
                                        <p:strVal val="visible"/>
                                      </p:to>
                                    </p:set>
                                    <p:animEffect transition="in" filter="wipe(down)">
                                      <p:cBhvr>
                                        <p:cTn id="39" dur="500"/>
                                        <p:tgtEl>
                                          <p:spTgt spid="64"/>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56"/>
                                        </p:tgtEl>
                                        <p:attrNameLst>
                                          <p:attrName>style.visibility</p:attrName>
                                        </p:attrNameLst>
                                      </p:cBhvr>
                                      <p:to>
                                        <p:strVal val="visible"/>
                                      </p:to>
                                    </p:set>
                                    <p:animEffect transition="in" filter="wipe(down)">
                                      <p:cBhvr>
                                        <p:cTn id="42" dur="500"/>
                                        <p:tgtEl>
                                          <p:spTgt spid="56"/>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53"/>
                                        </p:tgtEl>
                                        <p:attrNameLst>
                                          <p:attrName>style.visibility</p:attrName>
                                        </p:attrNameLst>
                                      </p:cBhvr>
                                      <p:to>
                                        <p:strVal val="visible"/>
                                      </p:to>
                                    </p:set>
                                    <p:animEffect transition="in" filter="wipe(down)">
                                      <p:cBhvr>
                                        <p:cTn id="45" dur="500"/>
                                        <p:tgtEl>
                                          <p:spTgt spid="53"/>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69"/>
                                        </p:tgtEl>
                                        <p:attrNameLst>
                                          <p:attrName>style.visibility</p:attrName>
                                        </p:attrNameLst>
                                      </p:cBhvr>
                                      <p:to>
                                        <p:strVal val="visible"/>
                                      </p:to>
                                    </p:set>
                                    <p:animEffect transition="in" filter="wipe(down)">
                                      <p:cBhvr>
                                        <p:cTn id="48" dur="500"/>
                                        <p:tgtEl>
                                          <p:spTgt spid="69"/>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70"/>
                                        </p:tgtEl>
                                        <p:attrNameLst>
                                          <p:attrName>style.visibility</p:attrName>
                                        </p:attrNameLst>
                                      </p:cBhvr>
                                      <p:to>
                                        <p:strVal val="visible"/>
                                      </p:to>
                                    </p:set>
                                    <p:animEffect transition="in" filter="wipe(down)">
                                      <p:cBhvr>
                                        <p:cTn id="51" dur="500"/>
                                        <p:tgtEl>
                                          <p:spTgt spid="70"/>
                                        </p:tgtEl>
                                      </p:cBhvr>
                                    </p:animEffect>
                                  </p:childTnLst>
                                </p:cTn>
                              </p:par>
                              <p:par>
                                <p:cTn id="52" presetID="22" presetClass="entr" presetSubtype="8" fill="hold" nodeType="withEffect">
                                  <p:stCondLst>
                                    <p:cond delay="1250"/>
                                  </p:stCondLst>
                                  <p:childTnLst>
                                    <p:set>
                                      <p:cBhvr>
                                        <p:cTn id="53" dur="1" fill="hold">
                                          <p:stCondLst>
                                            <p:cond delay="0"/>
                                          </p:stCondLst>
                                        </p:cTn>
                                        <p:tgtEl>
                                          <p:spTgt spid="51"/>
                                        </p:tgtEl>
                                        <p:attrNameLst>
                                          <p:attrName>style.visibility</p:attrName>
                                        </p:attrNameLst>
                                      </p:cBhvr>
                                      <p:to>
                                        <p:strVal val="visible"/>
                                      </p:to>
                                    </p:set>
                                    <p:animEffect transition="in" filter="wipe(left)">
                                      <p:cBhvr>
                                        <p:cTn id="54" dur="1000"/>
                                        <p:tgtEl>
                                          <p:spTgt spid="51"/>
                                        </p:tgtEl>
                                      </p:cBhvr>
                                    </p:animEffect>
                                  </p:childTnLst>
                                </p:cTn>
                              </p:par>
                              <p:par>
                                <p:cTn id="55" presetID="14" presetClass="entr" presetSubtype="10" fill="hold" grpId="0" nodeType="withEffect">
                                  <p:stCondLst>
                                    <p:cond delay="0"/>
                                  </p:stCondLst>
                                  <p:childTnLst>
                                    <p:set>
                                      <p:cBhvr>
                                        <p:cTn id="56" dur="1" fill="hold">
                                          <p:stCondLst>
                                            <p:cond delay="0"/>
                                          </p:stCondLst>
                                        </p:cTn>
                                        <p:tgtEl>
                                          <p:spTgt spid="71"/>
                                        </p:tgtEl>
                                        <p:attrNameLst>
                                          <p:attrName>style.visibility</p:attrName>
                                        </p:attrNameLst>
                                      </p:cBhvr>
                                      <p:to>
                                        <p:strVal val="visible"/>
                                      </p:to>
                                    </p:set>
                                    <p:animEffect transition="in" filter="randombar(horizontal)">
                                      <p:cBhvr>
                                        <p:cTn id="57" dur="500"/>
                                        <p:tgtEl>
                                          <p:spTgt spid="71"/>
                                        </p:tgtEl>
                                      </p:cBhvr>
                                    </p:animEffect>
                                  </p:childTnLst>
                                </p:cTn>
                              </p:par>
                              <p:par>
                                <p:cTn id="58" presetID="14" presetClass="entr" presetSubtype="10" fill="hold" grpId="0" nodeType="withEffect">
                                  <p:stCondLst>
                                    <p:cond delay="0"/>
                                  </p:stCondLst>
                                  <p:childTnLst>
                                    <p:set>
                                      <p:cBhvr>
                                        <p:cTn id="59" dur="1" fill="hold">
                                          <p:stCondLst>
                                            <p:cond delay="0"/>
                                          </p:stCondLst>
                                        </p:cTn>
                                        <p:tgtEl>
                                          <p:spTgt spid="82"/>
                                        </p:tgtEl>
                                        <p:attrNameLst>
                                          <p:attrName>style.visibility</p:attrName>
                                        </p:attrNameLst>
                                      </p:cBhvr>
                                      <p:to>
                                        <p:strVal val="visible"/>
                                      </p:to>
                                    </p:set>
                                    <p:animEffect transition="in" filter="randombar(horizontal)">
                                      <p:cBhvr>
                                        <p:cTn id="60" dur="500"/>
                                        <p:tgtEl>
                                          <p:spTgt spid="82"/>
                                        </p:tgtEl>
                                      </p:cBhvr>
                                    </p:animEffect>
                                  </p:childTnLst>
                                </p:cTn>
                              </p:par>
                              <p:par>
                                <p:cTn id="61" presetID="14" presetClass="entr" presetSubtype="10" fill="hold" grpId="0" nodeType="withEffect">
                                  <p:stCondLst>
                                    <p:cond delay="0"/>
                                  </p:stCondLst>
                                  <p:childTnLst>
                                    <p:set>
                                      <p:cBhvr>
                                        <p:cTn id="62" dur="1" fill="hold">
                                          <p:stCondLst>
                                            <p:cond delay="0"/>
                                          </p:stCondLst>
                                        </p:cTn>
                                        <p:tgtEl>
                                          <p:spTgt spid="72"/>
                                        </p:tgtEl>
                                        <p:attrNameLst>
                                          <p:attrName>style.visibility</p:attrName>
                                        </p:attrNameLst>
                                      </p:cBhvr>
                                      <p:to>
                                        <p:strVal val="visible"/>
                                      </p:to>
                                    </p:set>
                                    <p:animEffect transition="in" filter="randombar(horizontal)">
                                      <p:cBhvr>
                                        <p:cTn id="63" dur="500"/>
                                        <p:tgtEl>
                                          <p:spTgt spid="72"/>
                                        </p:tgtEl>
                                      </p:cBhvr>
                                    </p:animEffect>
                                  </p:childTnLst>
                                </p:cTn>
                              </p:par>
                              <p:par>
                                <p:cTn id="64" presetID="14" presetClass="entr" presetSubtype="10" fill="hold" grpId="0" nodeType="withEffect">
                                  <p:stCondLst>
                                    <p:cond delay="0"/>
                                  </p:stCondLst>
                                  <p:childTnLst>
                                    <p:set>
                                      <p:cBhvr>
                                        <p:cTn id="65" dur="1" fill="hold">
                                          <p:stCondLst>
                                            <p:cond delay="0"/>
                                          </p:stCondLst>
                                        </p:cTn>
                                        <p:tgtEl>
                                          <p:spTgt spid="73"/>
                                        </p:tgtEl>
                                        <p:attrNameLst>
                                          <p:attrName>style.visibility</p:attrName>
                                        </p:attrNameLst>
                                      </p:cBhvr>
                                      <p:to>
                                        <p:strVal val="visible"/>
                                      </p:to>
                                    </p:set>
                                    <p:animEffect transition="in" filter="randombar(horizontal)">
                                      <p:cBhvr>
                                        <p:cTn id="66" dur="500"/>
                                        <p:tgtEl>
                                          <p:spTgt spid="73"/>
                                        </p:tgtEl>
                                      </p:cBhvr>
                                    </p:animEffect>
                                  </p:childTnLst>
                                </p:cTn>
                              </p:par>
                              <p:par>
                                <p:cTn id="67" presetID="14" presetClass="entr" presetSubtype="10" fill="hold" grpId="0" nodeType="withEffect">
                                  <p:stCondLst>
                                    <p:cond delay="0"/>
                                  </p:stCondLst>
                                  <p:childTnLst>
                                    <p:set>
                                      <p:cBhvr>
                                        <p:cTn id="68" dur="1" fill="hold">
                                          <p:stCondLst>
                                            <p:cond delay="0"/>
                                          </p:stCondLst>
                                        </p:cTn>
                                        <p:tgtEl>
                                          <p:spTgt spid="74"/>
                                        </p:tgtEl>
                                        <p:attrNameLst>
                                          <p:attrName>style.visibility</p:attrName>
                                        </p:attrNameLst>
                                      </p:cBhvr>
                                      <p:to>
                                        <p:strVal val="visible"/>
                                      </p:to>
                                    </p:set>
                                    <p:animEffect transition="in" filter="randombar(horizontal)">
                                      <p:cBhvr>
                                        <p:cTn id="69" dur="500"/>
                                        <p:tgtEl>
                                          <p:spTgt spid="74"/>
                                        </p:tgtEl>
                                      </p:cBhvr>
                                    </p:animEffect>
                                  </p:childTnLst>
                                </p:cTn>
                              </p:par>
                              <p:par>
                                <p:cTn id="70" presetID="14" presetClass="entr" presetSubtype="10" fill="hold" grpId="0" nodeType="withEffect">
                                  <p:stCondLst>
                                    <p:cond delay="0"/>
                                  </p:stCondLst>
                                  <p:childTnLst>
                                    <p:set>
                                      <p:cBhvr>
                                        <p:cTn id="71" dur="1" fill="hold">
                                          <p:stCondLst>
                                            <p:cond delay="0"/>
                                          </p:stCondLst>
                                        </p:cTn>
                                        <p:tgtEl>
                                          <p:spTgt spid="75"/>
                                        </p:tgtEl>
                                        <p:attrNameLst>
                                          <p:attrName>style.visibility</p:attrName>
                                        </p:attrNameLst>
                                      </p:cBhvr>
                                      <p:to>
                                        <p:strVal val="visible"/>
                                      </p:to>
                                    </p:set>
                                    <p:animEffect transition="in" filter="randombar(horizontal)">
                                      <p:cBhvr>
                                        <p:cTn id="72" dur="500"/>
                                        <p:tgtEl>
                                          <p:spTgt spid="75"/>
                                        </p:tgtEl>
                                      </p:cBhvr>
                                    </p:animEffect>
                                  </p:childTnLst>
                                </p:cTn>
                              </p:par>
                            </p:childTnLst>
                          </p:cTn>
                        </p:par>
                        <p:par>
                          <p:cTn id="73" fill="hold" nodeType="afterGroup">
                            <p:stCondLst>
                              <p:cond delay="4250"/>
                            </p:stCondLst>
                            <p:childTnLst>
                              <p:par>
                                <p:cTn id="74" presetID="14" presetClass="entr" presetSubtype="10" fill="hold" grpId="0" nodeType="afterEffect">
                                  <p:stCondLst>
                                    <p:cond delay="0"/>
                                  </p:stCondLst>
                                  <p:childTnLst>
                                    <p:set>
                                      <p:cBhvr>
                                        <p:cTn id="75" dur="1" fill="hold">
                                          <p:stCondLst>
                                            <p:cond delay="0"/>
                                          </p:stCondLst>
                                        </p:cTn>
                                        <p:tgtEl>
                                          <p:spTgt spid="76"/>
                                        </p:tgtEl>
                                        <p:attrNameLst>
                                          <p:attrName>style.visibility</p:attrName>
                                        </p:attrNameLst>
                                      </p:cBhvr>
                                      <p:to>
                                        <p:strVal val="visible"/>
                                      </p:to>
                                    </p:set>
                                    <p:animEffect transition="in" filter="randombar(horizontal)">
                                      <p:cBhvr>
                                        <p:cTn id="76" dur="500"/>
                                        <p:tgtEl>
                                          <p:spTgt spid="76"/>
                                        </p:tgtEl>
                                      </p:cBhvr>
                                    </p:animEffect>
                                  </p:childTnLst>
                                </p:cTn>
                              </p:par>
                              <p:par>
                                <p:cTn id="77" presetID="14" presetClass="entr" presetSubtype="10" fill="hold" grpId="0" nodeType="withEffect">
                                  <p:stCondLst>
                                    <p:cond delay="0"/>
                                  </p:stCondLst>
                                  <p:childTnLst>
                                    <p:set>
                                      <p:cBhvr>
                                        <p:cTn id="78" dur="1" fill="hold">
                                          <p:stCondLst>
                                            <p:cond delay="0"/>
                                          </p:stCondLst>
                                        </p:cTn>
                                        <p:tgtEl>
                                          <p:spTgt spid="77"/>
                                        </p:tgtEl>
                                        <p:attrNameLst>
                                          <p:attrName>style.visibility</p:attrName>
                                        </p:attrNameLst>
                                      </p:cBhvr>
                                      <p:to>
                                        <p:strVal val="visible"/>
                                      </p:to>
                                    </p:set>
                                    <p:animEffect transition="in" filter="randombar(horizontal)">
                                      <p:cBhvr>
                                        <p:cTn id="79" dur="500"/>
                                        <p:tgtEl>
                                          <p:spTgt spid="77"/>
                                        </p:tgtEl>
                                      </p:cBhvr>
                                    </p:animEffect>
                                  </p:childTnLst>
                                </p:cTn>
                              </p:par>
                              <p:par>
                                <p:cTn id="80" presetID="14" presetClass="entr" presetSubtype="10" fill="hold" grpId="0" nodeType="withEffect">
                                  <p:stCondLst>
                                    <p:cond delay="0"/>
                                  </p:stCondLst>
                                  <p:childTnLst>
                                    <p:set>
                                      <p:cBhvr>
                                        <p:cTn id="81" dur="1" fill="hold">
                                          <p:stCondLst>
                                            <p:cond delay="0"/>
                                          </p:stCondLst>
                                        </p:cTn>
                                        <p:tgtEl>
                                          <p:spTgt spid="78"/>
                                        </p:tgtEl>
                                        <p:attrNameLst>
                                          <p:attrName>style.visibility</p:attrName>
                                        </p:attrNameLst>
                                      </p:cBhvr>
                                      <p:to>
                                        <p:strVal val="visible"/>
                                      </p:to>
                                    </p:set>
                                    <p:animEffect transition="in" filter="randombar(horizontal)">
                                      <p:cBhvr>
                                        <p:cTn id="82" dur="500"/>
                                        <p:tgtEl>
                                          <p:spTgt spid="78"/>
                                        </p:tgtEl>
                                      </p:cBhvr>
                                    </p:animEffect>
                                  </p:childTnLst>
                                </p:cTn>
                              </p:par>
                              <p:par>
                                <p:cTn id="83" presetID="14" presetClass="entr" presetSubtype="10" fill="hold" grpId="0" nodeType="withEffect">
                                  <p:stCondLst>
                                    <p:cond delay="0"/>
                                  </p:stCondLst>
                                  <p:childTnLst>
                                    <p:set>
                                      <p:cBhvr>
                                        <p:cTn id="84" dur="1" fill="hold">
                                          <p:stCondLst>
                                            <p:cond delay="0"/>
                                          </p:stCondLst>
                                        </p:cTn>
                                        <p:tgtEl>
                                          <p:spTgt spid="79"/>
                                        </p:tgtEl>
                                        <p:attrNameLst>
                                          <p:attrName>style.visibility</p:attrName>
                                        </p:attrNameLst>
                                      </p:cBhvr>
                                      <p:to>
                                        <p:strVal val="visible"/>
                                      </p:to>
                                    </p:set>
                                    <p:animEffect transition="in" filter="randombar(horizontal)">
                                      <p:cBhvr>
                                        <p:cTn id="85" dur="500"/>
                                        <p:tgtEl>
                                          <p:spTgt spid="79"/>
                                        </p:tgtEl>
                                      </p:cBhvr>
                                    </p:animEffect>
                                  </p:childTnLst>
                                </p:cTn>
                              </p:par>
                              <p:par>
                                <p:cTn id="86" presetID="14" presetClass="entr" presetSubtype="10" fill="hold" grpId="0" nodeType="withEffect">
                                  <p:stCondLst>
                                    <p:cond delay="0"/>
                                  </p:stCondLst>
                                  <p:childTnLst>
                                    <p:set>
                                      <p:cBhvr>
                                        <p:cTn id="87" dur="1" fill="hold">
                                          <p:stCondLst>
                                            <p:cond delay="0"/>
                                          </p:stCondLst>
                                        </p:cTn>
                                        <p:tgtEl>
                                          <p:spTgt spid="80"/>
                                        </p:tgtEl>
                                        <p:attrNameLst>
                                          <p:attrName>style.visibility</p:attrName>
                                        </p:attrNameLst>
                                      </p:cBhvr>
                                      <p:to>
                                        <p:strVal val="visible"/>
                                      </p:to>
                                    </p:set>
                                    <p:animEffect transition="in" filter="randombar(horizontal)">
                                      <p:cBhvr>
                                        <p:cTn id="88" dur="500"/>
                                        <p:tgtEl>
                                          <p:spTgt spid="80"/>
                                        </p:tgtEl>
                                      </p:cBhvr>
                                    </p:animEffect>
                                  </p:childTnLst>
                                </p:cTn>
                              </p:par>
                              <p:par>
                                <p:cTn id="89" presetID="14" presetClass="entr" presetSubtype="10" fill="hold" grpId="0" nodeType="withEffect">
                                  <p:stCondLst>
                                    <p:cond delay="0"/>
                                  </p:stCondLst>
                                  <p:childTnLst>
                                    <p:set>
                                      <p:cBhvr>
                                        <p:cTn id="90" dur="1" fill="hold">
                                          <p:stCondLst>
                                            <p:cond delay="0"/>
                                          </p:stCondLst>
                                        </p:cTn>
                                        <p:tgtEl>
                                          <p:spTgt spid="81"/>
                                        </p:tgtEl>
                                        <p:attrNameLst>
                                          <p:attrName>style.visibility</p:attrName>
                                        </p:attrNameLst>
                                      </p:cBhvr>
                                      <p:to>
                                        <p:strVal val="visible"/>
                                      </p:to>
                                    </p:set>
                                    <p:animEffect transition="in" filter="randombar(horizontal)">
                                      <p:cBhvr>
                                        <p:cTn id="91"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67" grpId="0"/>
      <p:bldP spid="53" grpId="0" animBg="1"/>
      <p:bldP spid="56" grpId="0" animBg="1"/>
      <p:bldP spid="59" grpId="0" animBg="1"/>
      <p:bldP spid="64" grpId="0" animBg="1"/>
      <p:bldP spid="69" grpId="0" animBg="1"/>
      <p:bldP spid="70" grpId="0" animBg="1"/>
      <p:bldP spid="71" grpId="0"/>
      <p:bldP spid="72" grpId="0"/>
      <p:bldP spid="73" grpId="0"/>
      <p:bldP spid="74" grpId="0"/>
      <p:bldP spid="75" grpId="0"/>
      <p:bldP spid="76" grpId="0"/>
      <p:bldP spid="77" grpId="0"/>
      <p:bldP spid="78" grpId="0"/>
      <p:bldP spid="79" grpId="0"/>
      <p:bldP spid="80" grpId="0"/>
      <p:bldP spid="81" grpId="0"/>
      <p:bldP spid="8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C0859C93-5F49-487A-BC6D-88B84A20545D"/>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年终总结"/>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171">
    <a:dk1>
      <a:srgbClr val="7F7F7F"/>
    </a:dk1>
    <a:lt1>
      <a:srgbClr val="FFFFFF"/>
    </a:lt1>
    <a:dk2>
      <a:srgbClr val="000000"/>
    </a:dk2>
    <a:lt2>
      <a:srgbClr val="FFFFFF"/>
    </a:lt2>
    <a:accent1>
      <a:srgbClr val="000000"/>
    </a:accent1>
    <a:accent2>
      <a:srgbClr val="2CBBA5"/>
    </a:accent2>
    <a:accent3>
      <a:srgbClr val="4B5050"/>
    </a:accent3>
    <a:accent4>
      <a:srgbClr val="91969B"/>
    </a:accent4>
    <a:accent5>
      <a:srgbClr val="4B5050"/>
    </a:accent5>
    <a:accent6>
      <a:srgbClr val="91969B"/>
    </a:accent6>
    <a:hlink>
      <a:srgbClr val="F33B48"/>
    </a:hlink>
    <a:folHlink>
      <a:srgbClr val="FFC000"/>
    </a:folHlink>
  </a:clrScheme>
  <a:fontScheme name="自定义 1">
    <a:majorFont>
      <a:latin typeface="Calibri"/>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3173</Words>
  <Application>Microsoft Office PowerPoint</Application>
  <PresentationFormat>宽屏</PresentationFormat>
  <Paragraphs>408</Paragraphs>
  <Slides>33</Slides>
  <Notes>30</Notes>
  <HiddenSlides>0</HiddenSlides>
  <MMClips>1</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33</vt:i4>
      </vt:variant>
    </vt:vector>
  </HeadingPairs>
  <TitlesOfParts>
    <vt:vector size="55" baseType="lpstr">
      <vt:lpstr>Montserrat Semi</vt:lpstr>
      <vt:lpstr>Impact</vt:lpstr>
      <vt:lpstr>字魂105号-简雅黑</vt:lpstr>
      <vt:lpstr>思源黑体</vt:lpstr>
      <vt:lpstr>Wingdings</vt:lpstr>
      <vt:lpstr>Open Sans Light</vt:lpstr>
      <vt:lpstr>思源宋体 CN Heavy</vt:lpstr>
      <vt:lpstr>等线</vt:lpstr>
      <vt:lpstr>Calibri</vt:lpstr>
      <vt:lpstr>方正黑体简体</vt:lpstr>
      <vt:lpstr>Helvetica</vt:lpstr>
      <vt:lpstr>字魂35号-经典雅黑</vt:lpstr>
      <vt:lpstr>Lato</vt:lpstr>
      <vt:lpstr>Source Sans Pro Light</vt:lpstr>
      <vt:lpstr>Aparajita</vt:lpstr>
      <vt:lpstr>Segoe UI Light</vt:lpstr>
      <vt:lpstr>Poppins Light</vt:lpstr>
      <vt:lpstr>Gill Sans</vt:lpstr>
      <vt:lpstr>Calibri Light</vt:lpstr>
      <vt:lpstr>宋体</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2020-09-02T07:19:15Z</dcterms:created>
  <dcterms:modified xsi:type="dcterms:W3CDTF">2021-09-18T03:45:52Z</dcterms:modified>
</cp:coreProperties>
</file>

<file path=docProps/thumbnail.jpeg>
</file>